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78" r:id="rId6"/>
    <p:sldId id="281" r:id="rId7"/>
    <p:sldId id="294" r:id="rId8"/>
    <p:sldId id="300" r:id="rId9"/>
    <p:sldId id="295" r:id="rId10"/>
    <p:sldId id="298" r:id="rId11"/>
    <p:sldId id="301" r:id="rId12"/>
    <p:sldId id="299" r:id="rId13"/>
    <p:sldId id="282" r:id="rId14"/>
    <p:sldId id="283" r:id="rId15"/>
    <p:sldId id="284" r:id="rId16"/>
    <p:sldId id="285" r:id="rId17"/>
    <p:sldId id="286" r:id="rId18"/>
    <p:sldId id="287" r:id="rId19"/>
    <p:sldId id="280" r:id="rId20"/>
    <p:sldId id="289" r:id="rId21"/>
    <p:sldId id="290" r:id="rId22"/>
    <p:sldId id="291" r:id="rId23"/>
    <p:sldId id="292" r:id="rId24"/>
    <p:sldId id="288" r:id="rId25"/>
    <p:sldId id="293" r:id="rId26"/>
    <p:sldId id="296" r:id="rId27"/>
    <p:sldId id="297" r:id="rId28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0F0"/>
    <a:srgbClr val="D3E0D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682CC-924D-4619-906D-B551C096C725}" v="98" dt="2025-01-09T19:24:15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redný štýl 1 - zvýrazneni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redný štýl 2 - zvýrazneni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408" autoAdjust="0"/>
  </p:normalViewPr>
  <p:slideViewPr>
    <p:cSldViewPr snapToGrid="0">
      <p:cViewPr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 Korbeľová" userId="64c5499c86262cb6" providerId="LiveId" clId="{6CE682CC-924D-4619-906D-B551C096C725}"/>
    <pc:docChg chg="undo redo custSel addSld delSld modSld sldOrd">
      <pc:chgData name="Lucia Korbeľová" userId="64c5499c86262cb6" providerId="LiveId" clId="{6CE682CC-924D-4619-906D-B551C096C725}" dt="2025-01-09T19:33:06.621" v="4193" actId="20577"/>
      <pc:docMkLst>
        <pc:docMk/>
      </pc:docMkLst>
      <pc:sldChg chg="modSp mod">
        <pc:chgData name="Lucia Korbeľová" userId="64c5499c86262cb6" providerId="LiveId" clId="{6CE682CC-924D-4619-906D-B551C096C725}" dt="2025-01-02T19:38:42.779" v="92" actId="20577"/>
        <pc:sldMkLst>
          <pc:docMk/>
          <pc:sldMk cId="2806257027" sldId="256"/>
        </pc:sldMkLst>
        <pc:spChg chg="mod">
          <ac:chgData name="Lucia Korbeľová" userId="64c5499c86262cb6" providerId="LiveId" clId="{6CE682CC-924D-4619-906D-B551C096C725}" dt="2025-01-02T19:38:42.779" v="92" actId="20577"/>
          <ac:spMkLst>
            <pc:docMk/>
            <pc:sldMk cId="2806257027" sldId="256"/>
            <ac:spMk id="2" creationId="{DE3D84FB-5D02-47D2-98FD-4F01A02E2AEA}"/>
          </ac:spMkLst>
        </pc:spChg>
      </pc:sldChg>
      <pc:sldChg chg="del">
        <pc:chgData name="Lucia Korbeľová" userId="64c5499c86262cb6" providerId="LiveId" clId="{6CE682CC-924D-4619-906D-B551C096C725}" dt="2025-01-09T17:19:50.087" v="2275" actId="2696"/>
        <pc:sldMkLst>
          <pc:docMk/>
          <pc:sldMk cId="1401741552" sldId="277"/>
        </pc:sldMkLst>
      </pc:sldChg>
      <pc:sldChg chg="addSp delSp modSp mod modClrScheme chgLayout">
        <pc:chgData name="Lucia Korbeľová" userId="64c5499c86262cb6" providerId="LiveId" clId="{6CE682CC-924D-4619-906D-B551C096C725}" dt="2025-01-09T16:15:24.123" v="1615" actId="255"/>
        <pc:sldMkLst>
          <pc:docMk/>
          <pc:sldMk cId="758798078" sldId="278"/>
        </pc:sldMkLst>
        <pc:spChg chg="mod">
          <ac:chgData name="Lucia Korbeľová" userId="64c5499c86262cb6" providerId="LiveId" clId="{6CE682CC-924D-4619-906D-B551C096C725}" dt="2025-01-09T15:59:54.465" v="1361" actId="26606"/>
          <ac:spMkLst>
            <pc:docMk/>
            <pc:sldMk cId="758798078" sldId="278"/>
            <ac:spMk id="2" creationId="{479C94E3-FC33-EFD4-7A27-ACDA8B775237}"/>
          </ac:spMkLst>
        </pc:spChg>
        <pc:spChg chg="mod ord">
          <ac:chgData name="Lucia Korbeľová" userId="64c5499c86262cb6" providerId="LiveId" clId="{6CE682CC-924D-4619-906D-B551C096C725}" dt="2025-01-09T16:15:24.123" v="1615" actId="255"/>
          <ac:spMkLst>
            <pc:docMk/>
            <pc:sldMk cId="758798078" sldId="278"/>
            <ac:spMk id="3" creationId="{0998F902-010C-CAE2-E991-DCE0ADFC2809}"/>
          </ac:spMkLst>
        </pc:spChg>
        <pc:spChg chg="add del mod">
          <ac:chgData name="Lucia Korbeľová" userId="64c5499c86262cb6" providerId="LiveId" clId="{6CE682CC-924D-4619-906D-B551C096C725}" dt="2025-01-09T15:56:28.336" v="1221" actId="21"/>
          <ac:spMkLst>
            <pc:docMk/>
            <pc:sldMk cId="758798078" sldId="278"/>
            <ac:spMk id="4" creationId="{8E0F6284-E36D-4A7E-0F30-5D5BAD0A2DCA}"/>
          </ac:spMkLst>
        </pc:spChg>
        <pc:picChg chg="add mod">
          <ac:chgData name="Lucia Korbeľová" userId="64c5499c86262cb6" providerId="LiveId" clId="{6CE682CC-924D-4619-906D-B551C096C725}" dt="2025-01-09T16:00:21.743" v="1374" actId="1076"/>
          <ac:picMkLst>
            <pc:docMk/>
            <pc:sldMk cId="758798078" sldId="278"/>
            <ac:picMk id="6" creationId="{104561F9-BAEB-3D2A-046D-314239410F62}"/>
          </ac:picMkLst>
        </pc:picChg>
        <pc:picChg chg="add mod">
          <ac:chgData name="Lucia Korbeľová" userId="64c5499c86262cb6" providerId="LiveId" clId="{6CE682CC-924D-4619-906D-B551C096C725}" dt="2025-01-09T16:06:35.112" v="1507" actId="1076"/>
          <ac:picMkLst>
            <pc:docMk/>
            <pc:sldMk cId="758798078" sldId="278"/>
            <ac:picMk id="8" creationId="{CFDF2D4E-4976-ACC6-5CE8-FBD5E4F21782}"/>
          </ac:picMkLst>
        </pc:picChg>
        <pc:picChg chg="add del mod">
          <ac:chgData name="Lucia Korbeľová" userId="64c5499c86262cb6" providerId="LiveId" clId="{6CE682CC-924D-4619-906D-B551C096C725}" dt="2025-01-09T16:07:04.508" v="1509" actId="21"/>
          <ac:picMkLst>
            <pc:docMk/>
            <pc:sldMk cId="758798078" sldId="278"/>
            <ac:picMk id="9" creationId="{3BD38E64-B753-FF1C-0DF5-25E818CACF96}"/>
          </ac:picMkLst>
        </pc:picChg>
      </pc:sldChg>
      <pc:sldChg chg="addSp delSp modSp del mod">
        <pc:chgData name="Lucia Korbeľová" userId="64c5499c86262cb6" providerId="LiveId" clId="{6CE682CC-924D-4619-906D-B551C096C725}" dt="2025-01-09T17:19:20.473" v="2274" actId="2696"/>
        <pc:sldMkLst>
          <pc:docMk/>
          <pc:sldMk cId="2626466764" sldId="279"/>
        </pc:sldMkLst>
        <pc:spChg chg="mod">
          <ac:chgData name="Lucia Korbeľová" userId="64c5499c86262cb6" providerId="LiveId" clId="{6CE682CC-924D-4619-906D-B551C096C725}" dt="2025-01-09T16:11:40.802" v="1552" actId="20577"/>
          <ac:spMkLst>
            <pc:docMk/>
            <pc:sldMk cId="2626466764" sldId="279"/>
            <ac:spMk id="2" creationId="{DBD390EF-C40B-AD80-1A8C-3BE2EF11769A}"/>
          </ac:spMkLst>
        </pc:spChg>
        <pc:spChg chg="del mod">
          <ac:chgData name="Lucia Korbeľová" userId="64c5499c86262cb6" providerId="LiveId" clId="{6CE682CC-924D-4619-906D-B551C096C725}" dt="2025-01-02T20:13:34.183" v="179"/>
          <ac:spMkLst>
            <pc:docMk/>
            <pc:sldMk cId="2626466764" sldId="279"/>
            <ac:spMk id="3" creationId="{8AAA39C3-4B7F-2E17-48D8-88E0FE36C152}"/>
          </ac:spMkLst>
        </pc:spChg>
        <pc:spChg chg="add">
          <ac:chgData name="Lucia Korbeľová" userId="64c5499c86262cb6" providerId="LiveId" clId="{6CE682CC-924D-4619-906D-B551C096C725}" dt="2025-01-02T20:13:28.808" v="175"/>
          <ac:spMkLst>
            <pc:docMk/>
            <pc:sldMk cId="2626466764" sldId="279"/>
            <ac:spMk id="4" creationId="{1A7E97D8-1A9C-F70B-63BC-341B46A944CB}"/>
          </ac:spMkLst>
        </pc:spChg>
        <pc:spChg chg="add mod">
          <ac:chgData name="Lucia Korbeľová" userId="64c5499c86262cb6" providerId="LiveId" clId="{6CE682CC-924D-4619-906D-B551C096C725}" dt="2025-01-02T20:17:59.526" v="255" actId="113"/>
          <ac:spMkLst>
            <pc:docMk/>
            <pc:sldMk cId="2626466764" sldId="279"/>
            <ac:spMk id="5" creationId="{C91104F0-62B9-15C7-DA6F-A3001242EC09}"/>
          </ac:spMkLst>
        </pc:spChg>
        <pc:spChg chg="add">
          <ac:chgData name="Lucia Korbeľová" userId="64c5499c86262cb6" providerId="LiveId" clId="{6CE682CC-924D-4619-906D-B551C096C725}" dt="2025-01-02T20:14:11.990" v="191"/>
          <ac:spMkLst>
            <pc:docMk/>
            <pc:sldMk cId="2626466764" sldId="279"/>
            <ac:spMk id="6" creationId="{27490382-408C-F423-3704-ABA3361C5BEA}"/>
          </ac:spMkLst>
        </pc:spChg>
        <pc:spChg chg="add mod">
          <ac:chgData name="Lucia Korbeľová" userId="64c5499c86262cb6" providerId="LiveId" clId="{6CE682CC-924D-4619-906D-B551C096C725}" dt="2025-01-02T20:14:19.842" v="195"/>
          <ac:spMkLst>
            <pc:docMk/>
            <pc:sldMk cId="2626466764" sldId="279"/>
            <ac:spMk id="7" creationId="{03FDA16E-E4AF-0C3E-C89E-EBC7A1F2CE9C}"/>
          </ac:spMkLst>
        </pc:spChg>
        <pc:spChg chg="add">
          <ac:chgData name="Lucia Korbeľová" userId="64c5499c86262cb6" providerId="LiveId" clId="{6CE682CC-924D-4619-906D-B551C096C725}" dt="2025-01-02T20:14:26.514" v="197"/>
          <ac:spMkLst>
            <pc:docMk/>
            <pc:sldMk cId="2626466764" sldId="279"/>
            <ac:spMk id="8" creationId="{E9FE9B8C-0842-2294-098E-E9B1BD613964}"/>
          </ac:spMkLst>
        </pc:spChg>
        <pc:spChg chg="add del mod">
          <ac:chgData name="Lucia Korbeľová" userId="64c5499c86262cb6" providerId="LiveId" clId="{6CE682CC-924D-4619-906D-B551C096C725}" dt="2025-01-02T20:15:15.335" v="213"/>
          <ac:spMkLst>
            <pc:docMk/>
            <pc:sldMk cId="2626466764" sldId="279"/>
            <ac:spMk id="9" creationId="{52E26024-22A2-4826-A5BF-22B417E9DFBD}"/>
          </ac:spMkLst>
        </pc:spChg>
        <pc:spChg chg="add del mod">
          <ac:chgData name="Lucia Korbeľová" userId="64c5499c86262cb6" providerId="LiveId" clId="{6CE682CC-924D-4619-906D-B551C096C725}" dt="2025-01-02T20:16:20.172" v="226"/>
          <ac:spMkLst>
            <pc:docMk/>
            <pc:sldMk cId="2626466764" sldId="279"/>
            <ac:spMk id="10" creationId="{9636C99D-2E22-3EBE-B7DF-E9CFB5472797}"/>
          </ac:spMkLst>
        </pc:spChg>
        <pc:spChg chg="add del mod">
          <ac:chgData name="Lucia Korbeľová" userId="64c5499c86262cb6" providerId="LiveId" clId="{6CE682CC-924D-4619-906D-B551C096C725}" dt="2025-01-02T20:16:20.173" v="228"/>
          <ac:spMkLst>
            <pc:docMk/>
            <pc:sldMk cId="2626466764" sldId="279"/>
            <ac:spMk id="11" creationId="{230E8AFB-D63A-7AAA-FAD6-B33373BF60DB}"/>
          </ac:spMkLst>
        </pc:spChg>
      </pc:sldChg>
      <pc:sldChg chg="addSp delSp modSp add mod ord modClrScheme chgLayout modNotesTx">
        <pc:chgData name="Lucia Korbeľová" userId="64c5499c86262cb6" providerId="LiveId" clId="{6CE682CC-924D-4619-906D-B551C096C725}" dt="2025-01-09T18:19:35.892" v="2906" actId="2711"/>
        <pc:sldMkLst>
          <pc:docMk/>
          <pc:sldMk cId="1024700490" sldId="280"/>
        </pc:sldMkLst>
        <pc:spChg chg="mod">
          <ac:chgData name="Lucia Korbeľová" userId="64c5499c86262cb6" providerId="LiveId" clId="{6CE682CC-924D-4619-906D-B551C096C725}" dt="2025-01-09T18:13:41.023" v="2762" actId="26606"/>
          <ac:spMkLst>
            <pc:docMk/>
            <pc:sldMk cId="1024700490" sldId="280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8:19:35.892" v="2906" actId="2711"/>
          <ac:spMkLst>
            <pc:docMk/>
            <pc:sldMk cId="1024700490" sldId="280"/>
            <ac:spMk id="5" creationId="{C91104F0-62B9-15C7-DA6F-A3001242EC09}"/>
          </ac:spMkLst>
        </pc:spChg>
        <pc:picChg chg="add del mod">
          <ac:chgData name="Lucia Korbeľová" userId="64c5499c86262cb6" providerId="LiveId" clId="{6CE682CC-924D-4619-906D-B551C096C725}" dt="2025-01-09T18:14:01.264" v="2768" actId="478"/>
          <ac:picMkLst>
            <pc:docMk/>
            <pc:sldMk cId="1024700490" sldId="280"/>
            <ac:picMk id="4" creationId="{D3D782C1-F04A-8C67-DE73-1C4E2DEDF50C}"/>
          </ac:picMkLst>
        </pc:picChg>
      </pc:sldChg>
      <pc:sldChg chg="addSp delSp modSp new mod">
        <pc:chgData name="Lucia Korbeľová" userId="64c5499c86262cb6" providerId="LiveId" clId="{6CE682CC-924D-4619-906D-B551C096C725}" dt="2025-01-09T16:09:05.487" v="1537" actId="1076"/>
        <pc:sldMkLst>
          <pc:docMk/>
          <pc:sldMk cId="3123009587" sldId="281"/>
        </pc:sldMkLst>
        <pc:spChg chg="del">
          <ac:chgData name="Lucia Korbeľová" userId="64c5499c86262cb6" providerId="LiveId" clId="{6CE682CC-924D-4619-906D-B551C096C725}" dt="2025-01-09T16:02:35.992" v="1478" actId="21"/>
          <ac:spMkLst>
            <pc:docMk/>
            <pc:sldMk cId="3123009587" sldId="281"/>
            <ac:spMk id="2" creationId="{F5ECA002-6E0D-4C5A-98B5-70410A6CC034}"/>
          </ac:spMkLst>
        </pc:spChg>
        <pc:picChg chg="add mod">
          <ac:chgData name="Lucia Korbeľová" userId="64c5499c86262cb6" providerId="LiveId" clId="{6CE682CC-924D-4619-906D-B551C096C725}" dt="2025-01-09T16:08:20.172" v="1526" actId="1076"/>
          <ac:picMkLst>
            <pc:docMk/>
            <pc:sldMk cId="3123009587" sldId="281"/>
            <ac:picMk id="4" creationId="{51CA030B-59C1-84DF-7830-55B3025A6DEC}"/>
          </ac:picMkLst>
        </pc:picChg>
        <pc:picChg chg="add mod">
          <ac:chgData name="Lucia Korbeľová" userId="64c5499c86262cb6" providerId="LiveId" clId="{6CE682CC-924D-4619-906D-B551C096C725}" dt="2025-01-09T16:09:05.487" v="1537" actId="1076"/>
          <ac:picMkLst>
            <pc:docMk/>
            <pc:sldMk cId="3123009587" sldId="281"/>
            <ac:picMk id="6" creationId="{992C7FEE-5AB9-6370-1D20-8C94F9F5FF9D}"/>
          </ac:picMkLst>
        </pc:picChg>
        <pc:picChg chg="add del mod">
          <ac:chgData name="Lucia Korbeľová" userId="64c5499c86262cb6" providerId="LiveId" clId="{6CE682CC-924D-4619-906D-B551C096C725}" dt="2025-01-09T16:04:48.567" v="1494" actId="21"/>
          <ac:picMkLst>
            <pc:docMk/>
            <pc:sldMk cId="3123009587" sldId="281"/>
            <ac:picMk id="8" creationId="{9822231B-DC81-9E2C-2E3C-46FEB95CC880}"/>
          </ac:picMkLst>
        </pc:picChg>
        <pc:picChg chg="add del mod">
          <ac:chgData name="Lucia Korbeľová" userId="64c5499c86262cb6" providerId="LiveId" clId="{6CE682CC-924D-4619-906D-B551C096C725}" dt="2025-01-09T16:06:33.663" v="1506" actId="478"/>
          <ac:picMkLst>
            <pc:docMk/>
            <pc:sldMk cId="3123009587" sldId="281"/>
            <ac:picMk id="10" creationId="{6146FD3B-9DA7-39DD-CA66-3186901DD95B}"/>
          </ac:picMkLst>
        </pc:picChg>
        <pc:picChg chg="add mod">
          <ac:chgData name="Lucia Korbeľová" userId="64c5499c86262cb6" providerId="LiveId" clId="{6CE682CC-924D-4619-906D-B551C096C725}" dt="2025-01-09T16:08:58.719" v="1536" actId="1076"/>
          <ac:picMkLst>
            <pc:docMk/>
            <pc:sldMk cId="3123009587" sldId="281"/>
            <ac:picMk id="12" creationId="{BA033DCA-5E4E-3CE0-96F4-FC55725F9C7C}"/>
          </ac:picMkLst>
        </pc:picChg>
        <pc:picChg chg="add mod">
          <ac:chgData name="Lucia Korbeľová" userId="64c5499c86262cb6" providerId="LiveId" clId="{6CE682CC-924D-4619-906D-B551C096C725}" dt="2025-01-09T16:07:45.767" v="1519" actId="1076"/>
          <ac:picMkLst>
            <pc:docMk/>
            <pc:sldMk cId="3123009587" sldId="281"/>
            <ac:picMk id="14" creationId="{838EF0CB-F7EA-AB5F-B8B6-FA7DB47E4BC0}"/>
          </ac:picMkLst>
        </pc:picChg>
        <pc:picChg chg="add mod">
          <ac:chgData name="Lucia Korbeľová" userId="64c5499c86262cb6" providerId="LiveId" clId="{6CE682CC-924D-4619-906D-B551C096C725}" dt="2025-01-09T16:08:48.523" v="1533" actId="1076"/>
          <ac:picMkLst>
            <pc:docMk/>
            <pc:sldMk cId="3123009587" sldId="281"/>
            <ac:picMk id="16" creationId="{6EC99F75-ECE8-E3DA-C252-6565A0D277E1}"/>
          </ac:picMkLst>
        </pc:picChg>
      </pc:sldChg>
      <pc:sldChg chg="addSp delSp modSp new mod">
        <pc:chgData name="Lucia Korbeľová" userId="64c5499c86262cb6" providerId="LiveId" clId="{6CE682CC-924D-4619-906D-B551C096C725}" dt="2025-01-09T19:14:19.436" v="3783" actId="27636"/>
        <pc:sldMkLst>
          <pc:docMk/>
          <pc:sldMk cId="3932954507" sldId="282"/>
        </pc:sldMkLst>
        <pc:spChg chg="mod">
          <ac:chgData name="Lucia Korbeľová" userId="64c5499c86262cb6" providerId="LiveId" clId="{6CE682CC-924D-4619-906D-B551C096C725}" dt="2025-01-09T19:14:19.436" v="3783" actId="27636"/>
          <ac:spMkLst>
            <pc:docMk/>
            <pc:sldMk cId="3932954507" sldId="282"/>
            <ac:spMk id="2" creationId="{F4AAE863-3200-D73E-E304-F1C26D359EA9}"/>
          </ac:spMkLst>
        </pc:spChg>
        <pc:spChg chg="del">
          <ac:chgData name="Lucia Korbeľová" userId="64c5499c86262cb6" providerId="LiveId" clId="{6CE682CC-924D-4619-906D-B551C096C725}" dt="2025-01-09T19:12:36.534" v="3744"/>
          <ac:spMkLst>
            <pc:docMk/>
            <pc:sldMk cId="3932954507" sldId="282"/>
            <ac:spMk id="3" creationId="{7234A16E-8A9D-E80A-EC49-A06FBA7B0A9F}"/>
          </ac:spMkLst>
        </pc:spChg>
        <pc:picChg chg="add mod modCrop">
          <ac:chgData name="Lucia Korbeľová" userId="64c5499c86262cb6" providerId="LiveId" clId="{6CE682CC-924D-4619-906D-B551C096C725}" dt="2025-01-09T19:14:13.569" v="3781" actId="1076"/>
          <ac:picMkLst>
            <pc:docMk/>
            <pc:sldMk cId="3932954507" sldId="282"/>
            <ac:picMk id="5" creationId="{437167E6-CF53-348F-40E3-DFE66346671C}"/>
          </ac:picMkLst>
        </pc:picChg>
        <pc:picChg chg="add mod modCrop">
          <ac:chgData name="Lucia Korbeľová" userId="64c5499c86262cb6" providerId="LiveId" clId="{6CE682CC-924D-4619-906D-B551C096C725}" dt="2025-01-09T19:14:10.023" v="3779" actId="1076"/>
          <ac:picMkLst>
            <pc:docMk/>
            <pc:sldMk cId="3932954507" sldId="282"/>
            <ac:picMk id="7" creationId="{9D5BBF07-C1F2-08C4-1335-B3FB2AB021F2}"/>
          </ac:picMkLst>
        </pc:picChg>
        <pc:picChg chg="add mod modCrop">
          <ac:chgData name="Lucia Korbeľová" userId="64c5499c86262cb6" providerId="LiveId" clId="{6CE682CC-924D-4619-906D-B551C096C725}" dt="2025-01-09T19:14:12.002" v="3780" actId="1076"/>
          <ac:picMkLst>
            <pc:docMk/>
            <pc:sldMk cId="3932954507" sldId="282"/>
            <ac:picMk id="9" creationId="{672CD5D0-C852-49B6-3395-3A0EE2435AA9}"/>
          </ac:picMkLst>
        </pc:picChg>
      </pc:sldChg>
      <pc:sldChg chg="addSp delSp modSp add mod">
        <pc:chgData name="Lucia Korbeľová" userId="64c5499c86262cb6" providerId="LiveId" clId="{6CE682CC-924D-4619-906D-B551C096C725}" dt="2025-01-09T16:23:53.946" v="1766" actId="1076"/>
        <pc:sldMkLst>
          <pc:docMk/>
          <pc:sldMk cId="1224662604" sldId="283"/>
        </pc:sldMkLst>
        <pc:spChg chg="mod">
          <ac:chgData name="Lucia Korbeľová" userId="64c5499c86262cb6" providerId="LiveId" clId="{6CE682CC-924D-4619-906D-B551C096C725}" dt="2025-01-09T16:23:39.791" v="1764" actId="14100"/>
          <ac:spMkLst>
            <pc:docMk/>
            <pc:sldMk cId="1224662604" sldId="283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6:23:53.946" v="1766" actId="1076"/>
          <ac:picMkLst>
            <pc:docMk/>
            <pc:sldMk cId="1224662604" sldId="283"/>
            <ac:picMk id="4" creationId="{288A656A-DF80-FA1B-BC78-F60607FCEAED}"/>
          </ac:picMkLst>
        </pc:picChg>
        <pc:picChg chg="add mod">
          <ac:chgData name="Lucia Korbeľová" userId="64c5499c86262cb6" providerId="LiveId" clId="{6CE682CC-924D-4619-906D-B551C096C725}" dt="2025-01-09T16:23:49.019" v="1765" actId="1076"/>
          <ac:picMkLst>
            <pc:docMk/>
            <pc:sldMk cId="1224662604" sldId="283"/>
            <ac:picMk id="7" creationId="{5AE92690-C3FC-B87C-EDDA-6C305772D00B}"/>
          </ac:picMkLst>
        </pc:picChg>
        <pc:picChg chg="add del mod">
          <ac:chgData name="Lucia Korbeľová" userId="64c5499c86262cb6" providerId="LiveId" clId="{6CE682CC-924D-4619-906D-B551C096C725}" dt="2025-01-09T16:23:32.640" v="1763" actId="478"/>
          <ac:picMkLst>
            <pc:docMk/>
            <pc:sldMk cId="1224662604" sldId="283"/>
            <ac:picMk id="9" creationId="{5E688459-4E5F-4593-7CFF-DCAA7A79A23A}"/>
          </ac:picMkLst>
        </pc:picChg>
      </pc:sldChg>
      <pc:sldChg chg="addSp delSp modSp add mod">
        <pc:chgData name="Lucia Korbeľová" userId="64c5499c86262cb6" providerId="LiveId" clId="{6CE682CC-924D-4619-906D-B551C096C725}" dt="2025-01-09T17:04:30.146" v="1975" actId="20577"/>
        <pc:sldMkLst>
          <pc:docMk/>
          <pc:sldMk cId="3934891797" sldId="284"/>
        </pc:sldMkLst>
        <pc:spChg chg="mod">
          <ac:chgData name="Lucia Korbeľová" userId="64c5499c86262cb6" providerId="LiveId" clId="{6CE682CC-924D-4619-906D-B551C096C725}" dt="2025-01-09T16:39:57.515" v="1910" actId="20577"/>
          <ac:spMkLst>
            <pc:docMk/>
            <pc:sldMk cId="3934891797" sldId="284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7:04:30.146" v="1975" actId="20577"/>
          <ac:spMkLst>
            <pc:docMk/>
            <pc:sldMk cId="3934891797" sldId="284"/>
            <ac:spMk id="5" creationId="{C91104F0-62B9-15C7-DA6F-A3001242EC09}"/>
          </ac:spMkLst>
        </pc:spChg>
        <pc:picChg chg="add del mod">
          <ac:chgData name="Lucia Korbeľová" userId="64c5499c86262cb6" providerId="LiveId" clId="{6CE682CC-924D-4619-906D-B551C096C725}" dt="2025-01-09T16:40:18.536" v="1918" actId="478"/>
          <ac:picMkLst>
            <pc:docMk/>
            <pc:sldMk cId="3934891797" sldId="284"/>
            <ac:picMk id="4" creationId="{54C6085B-2A39-9B1E-1A4C-43550BFB1B5B}"/>
          </ac:picMkLst>
        </pc:picChg>
        <pc:picChg chg="add del mod">
          <ac:chgData name="Lucia Korbeľová" userId="64c5499c86262cb6" providerId="LiveId" clId="{6CE682CC-924D-4619-906D-B551C096C725}" dt="2025-01-09T16:40:17.903" v="1917" actId="478"/>
          <ac:picMkLst>
            <pc:docMk/>
            <pc:sldMk cId="3934891797" sldId="284"/>
            <ac:picMk id="7" creationId="{E6063025-25E9-7E4D-8B89-06D212A699FA}"/>
          </ac:picMkLst>
        </pc:picChg>
        <pc:picChg chg="add mod">
          <ac:chgData name="Lucia Korbeľová" userId="64c5499c86262cb6" providerId="LiveId" clId="{6CE682CC-924D-4619-906D-B551C096C725}" dt="2025-01-09T16:40:53.997" v="1932" actId="1076"/>
          <ac:picMkLst>
            <pc:docMk/>
            <pc:sldMk cId="3934891797" sldId="284"/>
            <ac:picMk id="9" creationId="{F2977C1D-DF38-537F-41BA-69CB9AAC6148}"/>
          </ac:picMkLst>
        </pc:picChg>
        <pc:picChg chg="add mod">
          <ac:chgData name="Lucia Korbeľová" userId="64c5499c86262cb6" providerId="LiveId" clId="{6CE682CC-924D-4619-906D-B551C096C725}" dt="2025-01-09T16:40:57.564" v="1933" actId="1076"/>
          <ac:picMkLst>
            <pc:docMk/>
            <pc:sldMk cId="3934891797" sldId="284"/>
            <ac:picMk id="11" creationId="{23FE46E8-6B68-0EA5-8909-57C660346570}"/>
          </ac:picMkLst>
        </pc:picChg>
      </pc:sldChg>
      <pc:sldChg chg="modSp add mod">
        <pc:chgData name="Lucia Korbeľová" userId="64c5499c86262cb6" providerId="LiveId" clId="{6CE682CC-924D-4619-906D-B551C096C725}" dt="2025-01-09T16:43:53.888" v="1945" actId="20577"/>
        <pc:sldMkLst>
          <pc:docMk/>
          <pc:sldMk cId="1337639283" sldId="285"/>
        </pc:sldMkLst>
        <pc:spChg chg="mod">
          <ac:chgData name="Lucia Korbeľová" userId="64c5499c86262cb6" providerId="LiveId" clId="{6CE682CC-924D-4619-906D-B551C096C725}" dt="2025-01-09T16:43:53.888" v="1945" actId="20577"/>
          <ac:spMkLst>
            <pc:docMk/>
            <pc:sldMk cId="1337639283" sldId="285"/>
            <ac:spMk id="5" creationId="{C91104F0-62B9-15C7-DA6F-A3001242EC09}"/>
          </ac:spMkLst>
        </pc:spChg>
        <pc:picChg chg="mod">
          <ac:chgData name="Lucia Korbeľová" userId="64c5499c86262cb6" providerId="LiveId" clId="{6CE682CC-924D-4619-906D-B551C096C725}" dt="2025-01-09T16:43:33.774" v="1942" actId="1076"/>
          <ac:picMkLst>
            <pc:docMk/>
            <pc:sldMk cId="1337639283" sldId="285"/>
            <ac:picMk id="4" creationId="{54C6085B-2A39-9B1E-1A4C-43550BFB1B5B}"/>
          </ac:picMkLst>
        </pc:picChg>
        <pc:picChg chg="mod">
          <ac:chgData name="Lucia Korbeľová" userId="64c5499c86262cb6" providerId="LiveId" clId="{6CE682CC-924D-4619-906D-B551C096C725}" dt="2025-01-09T16:43:22.213" v="1941" actId="1076"/>
          <ac:picMkLst>
            <pc:docMk/>
            <pc:sldMk cId="1337639283" sldId="285"/>
            <ac:picMk id="7" creationId="{E6063025-25E9-7E4D-8B89-06D212A699FA}"/>
          </ac:picMkLst>
        </pc:picChg>
      </pc:sldChg>
      <pc:sldChg chg="addSp modSp add mod">
        <pc:chgData name="Lucia Korbeľová" userId="64c5499c86262cb6" providerId="LiveId" clId="{6CE682CC-924D-4619-906D-B551C096C725}" dt="2025-01-09T17:17:13.541" v="2250" actId="14100"/>
        <pc:sldMkLst>
          <pc:docMk/>
          <pc:sldMk cId="3757899712" sldId="286"/>
        </pc:sldMkLst>
        <pc:spChg chg="mod">
          <ac:chgData name="Lucia Korbeľová" userId="64c5499c86262cb6" providerId="LiveId" clId="{6CE682CC-924D-4619-906D-B551C096C725}" dt="2025-01-09T17:11:36.253" v="2233" actId="14100"/>
          <ac:spMkLst>
            <pc:docMk/>
            <pc:sldMk cId="3757899712" sldId="286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7:16:58.363" v="2245" actId="14100"/>
          <ac:picMkLst>
            <pc:docMk/>
            <pc:sldMk cId="3757899712" sldId="286"/>
            <ac:picMk id="4" creationId="{76F8CFB2-2E42-B34E-4068-ABB4419F9B2D}"/>
          </ac:picMkLst>
        </pc:picChg>
        <pc:picChg chg="add mod">
          <ac:chgData name="Lucia Korbeľová" userId="64c5499c86262cb6" providerId="LiveId" clId="{6CE682CC-924D-4619-906D-B551C096C725}" dt="2025-01-09T17:17:13.541" v="2250" actId="14100"/>
          <ac:picMkLst>
            <pc:docMk/>
            <pc:sldMk cId="3757899712" sldId="286"/>
            <ac:picMk id="7" creationId="{6D17B369-992C-DA1C-3F72-58A310C2B28A}"/>
          </ac:picMkLst>
        </pc:picChg>
      </pc:sldChg>
      <pc:sldChg chg="addSp delSp modSp add mod">
        <pc:chgData name="Lucia Korbeľová" userId="64c5499c86262cb6" providerId="LiveId" clId="{6CE682CC-924D-4619-906D-B551C096C725}" dt="2025-01-09T17:18:57.697" v="2273" actId="1076"/>
        <pc:sldMkLst>
          <pc:docMk/>
          <pc:sldMk cId="2719155291" sldId="287"/>
        </pc:sldMkLst>
        <pc:spChg chg="mod">
          <ac:chgData name="Lucia Korbeľová" userId="64c5499c86262cb6" providerId="LiveId" clId="{6CE682CC-924D-4619-906D-B551C096C725}" dt="2025-01-09T17:17:36.068" v="2260" actId="1076"/>
          <ac:spMkLst>
            <pc:docMk/>
            <pc:sldMk cId="2719155291" sldId="287"/>
            <ac:spMk id="5" creationId="{C91104F0-62B9-15C7-DA6F-A3001242EC09}"/>
          </ac:spMkLst>
        </pc:spChg>
        <pc:picChg chg="del">
          <ac:chgData name="Lucia Korbeľová" userId="64c5499c86262cb6" providerId="LiveId" clId="{6CE682CC-924D-4619-906D-B551C096C725}" dt="2025-01-09T17:17:24.014" v="2252" actId="478"/>
          <ac:picMkLst>
            <pc:docMk/>
            <pc:sldMk cId="2719155291" sldId="287"/>
            <ac:picMk id="4" creationId="{76F8CFB2-2E42-B34E-4068-ABB4419F9B2D}"/>
          </ac:picMkLst>
        </pc:picChg>
        <pc:picChg chg="add mod">
          <ac:chgData name="Lucia Korbeľová" userId="64c5499c86262cb6" providerId="LiveId" clId="{6CE682CC-924D-4619-906D-B551C096C725}" dt="2025-01-09T17:18:55.906" v="2272" actId="1076"/>
          <ac:picMkLst>
            <pc:docMk/>
            <pc:sldMk cId="2719155291" sldId="287"/>
            <ac:picMk id="6" creationId="{5A5F697B-4036-ECAF-CA2D-5F73A59D50B1}"/>
          </ac:picMkLst>
        </pc:picChg>
        <pc:picChg chg="del">
          <ac:chgData name="Lucia Korbeľová" userId="64c5499c86262cb6" providerId="LiveId" clId="{6CE682CC-924D-4619-906D-B551C096C725}" dt="2025-01-09T17:17:24.674" v="2253" actId="478"/>
          <ac:picMkLst>
            <pc:docMk/>
            <pc:sldMk cId="2719155291" sldId="287"/>
            <ac:picMk id="7" creationId="{6D17B369-992C-DA1C-3F72-58A310C2B28A}"/>
          </ac:picMkLst>
        </pc:picChg>
        <pc:picChg chg="add mod">
          <ac:chgData name="Lucia Korbeľová" userId="64c5499c86262cb6" providerId="LiveId" clId="{6CE682CC-924D-4619-906D-B551C096C725}" dt="2025-01-09T17:18:57.697" v="2273" actId="1076"/>
          <ac:picMkLst>
            <pc:docMk/>
            <pc:sldMk cId="2719155291" sldId="287"/>
            <ac:picMk id="9" creationId="{1EF0A92D-4952-9E3E-94AB-CC62B30FF350}"/>
          </ac:picMkLst>
        </pc:picChg>
      </pc:sldChg>
      <pc:sldChg chg="addSp delSp modSp add mod">
        <pc:chgData name="Lucia Korbeľová" userId="64c5499c86262cb6" providerId="LiveId" clId="{6CE682CC-924D-4619-906D-B551C096C725}" dt="2025-01-09T19:08:26.690" v="3700" actId="1076"/>
        <pc:sldMkLst>
          <pc:docMk/>
          <pc:sldMk cId="912577579" sldId="288"/>
        </pc:sldMkLst>
        <pc:spChg chg="mod">
          <ac:chgData name="Lucia Korbeľová" userId="64c5499c86262cb6" providerId="LiveId" clId="{6CE682CC-924D-4619-906D-B551C096C725}" dt="2025-01-09T19:06:45.300" v="3680" actId="255"/>
          <ac:spMkLst>
            <pc:docMk/>
            <pc:sldMk cId="912577579" sldId="288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9:06:49.095" v="3681" actId="1076"/>
          <ac:spMkLst>
            <pc:docMk/>
            <pc:sldMk cId="912577579" sldId="288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9:08:23.458" v="3699" actId="1076"/>
          <ac:picMkLst>
            <pc:docMk/>
            <pc:sldMk cId="912577579" sldId="288"/>
            <ac:picMk id="4" creationId="{00EF1A93-0D07-A06D-3EAA-474794F04C64}"/>
          </ac:picMkLst>
        </pc:picChg>
        <pc:picChg chg="add del mod">
          <ac:chgData name="Lucia Korbeľová" userId="64c5499c86262cb6" providerId="LiveId" clId="{6CE682CC-924D-4619-906D-B551C096C725}" dt="2025-01-09T19:07:50.955" v="3685" actId="478"/>
          <ac:picMkLst>
            <pc:docMk/>
            <pc:sldMk cId="912577579" sldId="288"/>
            <ac:picMk id="7" creationId="{E568B275-14C7-4FD5-80A3-398E8533E7F6}"/>
          </ac:picMkLst>
        </pc:picChg>
        <pc:picChg chg="add mod">
          <ac:chgData name="Lucia Korbeľová" userId="64c5499c86262cb6" providerId="LiveId" clId="{6CE682CC-924D-4619-906D-B551C096C725}" dt="2025-01-09T19:08:26.690" v="3700" actId="1076"/>
          <ac:picMkLst>
            <pc:docMk/>
            <pc:sldMk cId="912577579" sldId="288"/>
            <ac:picMk id="9" creationId="{7D970714-2E18-BED4-0D54-642920B21B70}"/>
          </ac:picMkLst>
        </pc:picChg>
        <pc:picChg chg="add mod">
          <ac:chgData name="Lucia Korbeľová" userId="64c5499c86262cb6" providerId="LiveId" clId="{6CE682CC-924D-4619-906D-B551C096C725}" dt="2025-01-09T19:08:09.048" v="3693" actId="1076"/>
          <ac:picMkLst>
            <pc:docMk/>
            <pc:sldMk cId="912577579" sldId="288"/>
            <ac:picMk id="11" creationId="{F0DFD3E4-42C0-0D14-3848-2F24973F00A3}"/>
          </ac:picMkLst>
        </pc:picChg>
      </pc:sldChg>
      <pc:sldChg chg="addSp delSp modSp add mod">
        <pc:chgData name="Lucia Korbeľová" userId="64c5499c86262cb6" providerId="LiveId" clId="{6CE682CC-924D-4619-906D-B551C096C725}" dt="2025-01-09T18:16:43.913" v="2818" actId="14100"/>
        <pc:sldMkLst>
          <pc:docMk/>
          <pc:sldMk cId="3951181394" sldId="289"/>
        </pc:sldMkLst>
        <pc:spChg chg="del mod">
          <ac:chgData name="Lucia Korbeľová" userId="64c5499c86262cb6" providerId="LiveId" clId="{6CE682CC-924D-4619-906D-B551C096C725}" dt="2025-01-09T18:16:16.536" v="2811" actId="21"/>
          <ac:spMkLst>
            <pc:docMk/>
            <pc:sldMk cId="3951181394" sldId="289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8:16:24.628" v="2812" actId="21"/>
          <ac:spMkLst>
            <pc:docMk/>
            <pc:sldMk cId="3951181394" sldId="289"/>
            <ac:spMk id="10" creationId="{DF091DCA-0FDE-ACC9-75C2-A677BC160122}"/>
          </ac:spMkLst>
        </pc:spChg>
        <pc:picChg chg="add mod">
          <ac:chgData name="Lucia Korbeľová" userId="64c5499c86262cb6" providerId="LiveId" clId="{6CE682CC-924D-4619-906D-B551C096C725}" dt="2025-01-09T18:16:37.233" v="2815" actId="1076"/>
          <ac:picMkLst>
            <pc:docMk/>
            <pc:sldMk cId="3951181394" sldId="289"/>
            <ac:picMk id="4" creationId="{864DE2A9-A37A-FA2C-93E9-7ABA2C015A8E}"/>
          </ac:picMkLst>
        </pc:picChg>
        <pc:picChg chg="add mod">
          <ac:chgData name="Lucia Korbeľová" userId="64c5499c86262cb6" providerId="LiveId" clId="{6CE682CC-924D-4619-906D-B551C096C725}" dt="2025-01-09T18:16:43.913" v="2818" actId="14100"/>
          <ac:picMkLst>
            <pc:docMk/>
            <pc:sldMk cId="3951181394" sldId="289"/>
            <ac:picMk id="7" creationId="{F15E9BFD-1010-DE9C-F4EE-3C08D1759FEC}"/>
          </ac:picMkLst>
        </pc:picChg>
        <pc:picChg chg="add mod">
          <ac:chgData name="Lucia Korbeľová" userId="64c5499c86262cb6" providerId="LiveId" clId="{6CE682CC-924D-4619-906D-B551C096C725}" dt="2025-01-09T18:16:28.482" v="2813" actId="14100"/>
          <ac:picMkLst>
            <pc:docMk/>
            <pc:sldMk cId="3951181394" sldId="289"/>
            <ac:picMk id="9" creationId="{8BE9C29C-305D-A0E3-53DA-EEB3979B0717}"/>
          </ac:picMkLst>
        </pc:picChg>
      </pc:sldChg>
      <pc:sldChg chg="addSp modSp add mod">
        <pc:chgData name="Lucia Korbeľová" userId="64c5499c86262cb6" providerId="LiveId" clId="{6CE682CC-924D-4619-906D-B551C096C725}" dt="2025-01-09T18:25:32.511" v="2922" actId="1076"/>
        <pc:sldMkLst>
          <pc:docMk/>
          <pc:sldMk cId="2948764628" sldId="290"/>
        </pc:sldMkLst>
        <pc:spChg chg="mod">
          <ac:chgData name="Lucia Korbeľová" userId="64c5499c86262cb6" providerId="LiveId" clId="{6CE682CC-924D-4619-906D-B551C096C725}" dt="2025-01-09T18:17:06.166" v="2820"/>
          <ac:spMkLst>
            <pc:docMk/>
            <pc:sldMk cId="2948764628" sldId="290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8:19:57.006" v="2908" actId="1076"/>
          <ac:spMkLst>
            <pc:docMk/>
            <pc:sldMk cId="2948764628" sldId="290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8:25:32.511" v="2922" actId="1076"/>
          <ac:picMkLst>
            <pc:docMk/>
            <pc:sldMk cId="2948764628" sldId="290"/>
            <ac:picMk id="4" creationId="{7FD83F3B-E8C9-EA3F-FDDF-5E5363E03D6B}"/>
          </ac:picMkLst>
        </pc:picChg>
        <pc:picChg chg="add mod">
          <ac:chgData name="Lucia Korbeľová" userId="64c5499c86262cb6" providerId="LiveId" clId="{6CE682CC-924D-4619-906D-B551C096C725}" dt="2025-01-09T18:25:29.009" v="2921" actId="1076"/>
          <ac:picMkLst>
            <pc:docMk/>
            <pc:sldMk cId="2948764628" sldId="290"/>
            <ac:picMk id="7" creationId="{742DC8F3-642C-2C87-5D1C-6A77216E880F}"/>
          </ac:picMkLst>
        </pc:picChg>
      </pc:sldChg>
      <pc:sldChg chg="addSp delSp modSp add mod modNotesTx">
        <pc:chgData name="Lucia Korbeľová" userId="64c5499c86262cb6" providerId="LiveId" clId="{6CE682CC-924D-4619-906D-B551C096C725}" dt="2025-01-09T19:03:50.800" v="3619" actId="1076"/>
        <pc:sldMkLst>
          <pc:docMk/>
          <pc:sldMk cId="3392614935" sldId="291"/>
        </pc:sldMkLst>
        <pc:spChg chg="mod">
          <ac:chgData name="Lucia Korbeľová" userId="64c5499c86262cb6" providerId="LiveId" clId="{6CE682CC-924D-4619-906D-B551C096C725}" dt="2025-01-09T19:03:50.800" v="3619" actId="1076"/>
          <ac:spMkLst>
            <pc:docMk/>
            <pc:sldMk cId="3392614935" sldId="291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8:45:31.352" v="3300" actId="14100"/>
          <ac:picMkLst>
            <pc:docMk/>
            <pc:sldMk cId="3392614935" sldId="291"/>
            <ac:picMk id="4" creationId="{AEA8669A-4782-E38B-58F1-92AA5123362F}"/>
          </ac:picMkLst>
        </pc:picChg>
        <pc:picChg chg="add del mod">
          <ac:chgData name="Lucia Korbeľová" userId="64c5499c86262cb6" providerId="LiveId" clId="{6CE682CC-924D-4619-906D-B551C096C725}" dt="2025-01-09T18:45:17.862" v="3297" actId="478"/>
          <ac:picMkLst>
            <pc:docMk/>
            <pc:sldMk cId="3392614935" sldId="291"/>
            <ac:picMk id="7" creationId="{F77CD552-038E-111E-807F-6C4822E8997B}"/>
          </ac:picMkLst>
        </pc:picChg>
        <pc:picChg chg="add mod">
          <ac:chgData name="Lucia Korbeľová" userId="64c5499c86262cb6" providerId="LiveId" clId="{6CE682CC-924D-4619-906D-B551C096C725}" dt="2025-01-09T18:45:43.543" v="3303" actId="14100"/>
          <ac:picMkLst>
            <pc:docMk/>
            <pc:sldMk cId="3392614935" sldId="291"/>
            <ac:picMk id="9" creationId="{548FC2A3-61DB-E1DC-C0CB-90A3EAB9C856}"/>
          </ac:picMkLst>
        </pc:picChg>
        <pc:picChg chg="add del">
          <ac:chgData name="Lucia Korbeľová" userId="64c5499c86262cb6" providerId="LiveId" clId="{6CE682CC-924D-4619-906D-B551C096C725}" dt="2025-01-09T18:45:56.449" v="3305" actId="22"/>
          <ac:picMkLst>
            <pc:docMk/>
            <pc:sldMk cId="3392614935" sldId="291"/>
            <ac:picMk id="11" creationId="{6D489FBA-786C-7A35-4D97-EC7446919DFC}"/>
          </ac:picMkLst>
        </pc:picChg>
        <pc:picChg chg="add del">
          <ac:chgData name="Lucia Korbeľová" userId="64c5499c86262cb6" providerId="LiveId" clId="{6CE682CC-924D-4619-906D-B551C096C725}" dt="2025-01-09T18:46:00.628" v="3307" actId="22"/>
          <ac:picMkLst>
            <pc:docMk/>
            <pc:sldMk cId="3392614935" sldId="291"/>
            <ac:picMk id="13" creationId="{A317AAEC-B46A-3EB1-27E2-45EFB76D42AD}"/>
          </ac:picMkLst>
        </pc:picChg>
      </pc:sldChg>
      <pc:sldChg chg="addSp delSp modSp add mod modNotesTx">
        <pc:chgData name="Lucia Korbeľová" userId="64c5499c86262cb6" providerId="LiveId" clId="{6CE682CC-924D-4619-906D-B551C096C725}" dt="2025-01-09T18:50:03.745" v="3332" actId="20577"/>
        <pc:sldMkLst>
          <pc:docMk/>
          <pc:sldMk cId="2115299501" sldId="292"/>
        </pc:sldMkLst>
        <pc:spChg chg="del mod">
          <ac:chgData name="Lucia Korbeľová" userId="64c5499c86262cb6" providerId="LiveId" clId="{6CE682CC-924D-4619-906D-B551C096C725}" dt="2025-01-09T18:46:37.950" v="3322" actId="478"/>
          <ac:spMkLst>
            <pc:docMk/>
            <pc:sldMk cId="2115299501" sldId="292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8:46:42.100" v="3323" actId="478"/>
          <ac:spMkLst>
            <pc:docMk/>
            <pc:sldMk cId="2115299501" sldId="292"/>
            <ac:spMk id="10" creationId="{E8EACCE0-BCFE-D1FF-6B85-6604E4CC60A5}"/>
          </ac:spMkLst>
        </pc:spChg>
        <pc:picChg chg="del mod">
          <ac:chgData name="Lucia Korbeľová" userId="64c5499c86262cb6" providerId="LiveId" clId="{6CE682CC-924D-4619-906D-B551C096C725}" dt="2025-01-09T18:46:15.491" v="3313" actId="478"/>
          <ac:picMkLst>
            <pc:docMk/>
            <pc:sldMk cId="2115299501" sldId="292"/>
            <ac:picMk id="4" creationId="{AEA8669A-4782-E38B-58F1-92AA5123362F}"/>
          </ac:picMkLst>
        </pc:picChg>
        <pc:picChg chg="add mod">
          <ac:chgData name="Lucia Korbeľová" userId="64c5499c86262cb6" providerId="LiveId" clId="{6CE682CC-924D-4619-906D-B551C096C725}" dt="2025-01-09T18:46:58.198" v="3330" actId="1076"/>
          <ac:picMkLst>
            <pc:docMk/>
            <pc:sldMk cId="2115299501" sldId="292"/>
            <ac:picMk id="6" creationId="{9D9EBC0B-44AA-AFB4-64FC-A3799668FC7D}"/>
          </ac:picMkLst>
        </pc:picChg>
        <pc:picChg chg="add mod">
          <ac:chgData name="Lucia Korbeľová" userId="64c5499c86262cb6" providerId="LiveId" clId="{6CE682CC-924D-4619-906D-B551C096C725}" dt="2025-01-09T18:47:00.802" v="3331" actId="1076"/>
          <ac:picMkLst>
            <pc:docMk/>
            <pc:sldMk cId="2115299501" sldId="292"/>
            <ac:picMk id="8" creationId="{E28BF498-88D2-657D-E141-87C1B1C820B5}"/>
          </ac:picMkLst>
        </pc:picChg>
        <pc:picChg chg="del">
          <ac:chgData name="Lucia Korbeľová" userId="64c5499c86262cb6" providerId="LiveId" clId="{6CE682CC-924D-4619-906D-B551C096C725}" dt="2025-01-09T18:46:16.344" v="3314" actId="478"/>
          <ac:picMkLst>
            <pc:docMk/>
            <pc:sldMk cId="2115299501" sldId="292"/>
            <ac:picMk id="9" creationId="{548FC2A3-61DB-E1DC-C0CB-90A3EAB9C856}"/>
          </ac:picMkLst>
        </pc:picChg>
      </pc:sldChg>
      <pc:sldChg chg="addSp delSp modSp add mod">
        <pc:chgData name="Lucia Korbeľová" userId="64c5499c86262cb6" providerId="LiveId" clId="{6CE682CC-924D-4619-906D-B551C096C725}" dt="2025-01-09T19:11:23.762" v="3743" actId="1076"/>
        <pc:sldMkLst>
          <pc:docMk/>
          <pc:sldMk cId="1188604592" sldId="293"/>
        </pc:sldMkLst>
        <pc:spChg chg="add del mod">
          <ac:chgData name="Lucia Korbeľová" userId="64c5499c86262cb6" providerId="LiveId" clId="{6CE682CC-924D-4619-906D-B551C096C725}" dt="2025-01-09T19:08:49.001" v="3703" actId="21"/>
          <ac:spMkLst>
            <pc:docMk/>
            <pc:sldMk cId="1188604592" sldId="293"/>
            <ac:spMk id="3" creationId="{E01C49F9-528E-A6BF-9FB5-D9645984B480}"/>
          </ac:spMkLst>
        </pc:spChg>
        <pc:spChg chg="del">
          <ac:chgData name="Lucia Korbeľová" userId="64c5499c86262cb6" providerId="LiveId" clId="{6CE682CC-924D-4619-906D-B551C096C725}" dt="2025-01-09T19:08:54.986" v="3704" actId="21"/>
          <ac:spMkLst>
            <pc:docMk/>
            <pc:sldMk cId="1188604592" sldId="293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9:08:58.156" v="3705" actId="21"/>
          <ac:spMkLst>
            <pc:docMk/>
            <pc:sldMk cId="1188604592" sldId="293"/>
            <ac:spMk id="10" creationId="{DCBF8423-E3B1-17EB-A0FC-5D76F11B73F5}"/>
          </ac:spMkLst>
        </pc:sp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4" creationId="{00EF1A93-0D07-A06D-3EAA-474794F04C64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6" creationId="{EB749C4B-A8B1-12D0-E395-17BF4BDD17FB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7" creationId="{240C1308-487F-87C7-36B8-FC46BAB600EF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8" creationId="{A9652B35-E7ED-404A-9EFF-9102E8FD55F5}"/>
          </ac:picMkLst>
        </pc:pic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9" creationId="{7D970714-2E18-BED4-0D54-642920B21B70}"/>
          </ac:picMkLst>
        </pc:pic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11" creationId="{F0DFD3E4-42C0-0D14-3848-2F24973F00A3}"/>
          </ac:picMkLst>
        </pc:picChg>
        <pc:picChg chg="add mod modCrop">
          <ac:chgData name="Lucia Korbeľová" userId="64c5499c86262cb6" providerId="LiveId" clId="{6CE682CC-924D-4619-906D-B551C096C725}" dt="2025-01-09T19:11:14.274" v="3739" actId="14100"/>
          <ac:picMkLst>
            <pc:docMk/>
            <pc:sldMk cId="1188604592" sldId="293"/>
            <ac:picMk id="13" creationId="{6CF44691-D237-9052-5C3B-E352A98C53C3}"/>
          </ac:picMkLst>
        </pc:picChg>
        <pc:picChg chg="add mod">
          <ac:chgData name="Lucia Korbeľová" userId="64c5499c86262cb6" providerId="LiveId" clId="{6CE682CC-924D-4619-906D-B551C096C725}" dt="2025-01-09T19:11:20.419" v="3742" actId="1076"/>
          <ac:picMkLst>
            <pc:docMk/>
            <pc:sldMk cId="1188604592" sldId="293"/>
            <ac:picMk id="15" creationId="{64194C3D-2A5E-5455-4AB8-6BC4F93F0C28}"/>
          </ac:picMkLst>
        </pc:picChg>
        <pc:picChg chg="add mod modCrop">
          <ac:chgData name="Lucia Korbeľová" userId="64c5499c86262cb6" providerId="LiveId" clId="{6CE682CC-924D-4619-906D-B551C096C725}" dt="2025-01-09T19:11:23.762" v="3743" actId="1076"/>
          <ac:picMkLst>
            <pc:docMk/>
            <pc:sldMk cId="1188604592" sldId="293"/>
            <ac:picMk id="17" creationId="{F690B07D-DDB2-F7FE-C5F3-4A309E820DFF}"/>
          </ac:picMkLst>
        </pc:picChg>
      </pc:sldChg>
      <pc:sldChg chg="new">
        <pc:chgData name="Lucia Korbeľová" userId="64c5499c86262cb6" providerId="LiveId" clId="{6CE682CC-924D-4619-906D-B551C096C725}" dt="2025-01-09T19:14:59.672" v="3784" actId="680"/>
        <pc:sldMkLst>
          <pc:docMk/>
          <pc:sldMk cId="2233473696" sldId="294"/>
        </pc:sldMkLst>
      </pc:sldChg>
      <pc:sldChg chg="new">
        <pc:chgData name="Lucia Korbeľová" userId="64c5499c86262cb6" providerId="LiveId" clId="{6CE682CC-924D-4619-906D-B551C096C725}" dt="2025-01-09T19:15:02.394" v="3785" actId="680"/>
        <pc:sldMkLst>
          <pc:docMk/>
          <pc:sldMk cId="853300361" sldId="295"/>
        </pc:sldMkLst>
      </pc:sldChg>
      <pc:sldChg chg="addSp delSp modSp new mod">
        <pc:chgData name="Lucia Korbeľová" userId="64c5499c86262cb6" providerId="LiveId" clId="{6CE682CC-924D-4619-906D-B551C096C725}" dt="2025-01-09T19:23:33.613" v="3984" actId="113"/>
        <pc:sldMkLst>
          <pc:docMk/>
          <pc:sldMk cId="3689226539" sldId="296"/>
        </pc:sldMkLst>
        <pc:spChg chg="mod">
          <ac:chgData name="Lucia Korbeľová" userId="64c5499c86262cb6" providerId="LiveId" clId="{6CE682CC-924D-4619-906D-B551C096C725}" dt="2025-01-09T19:21:42.321" v="3971" actId="14100"/>
          <ac:spMkLst>
            <pc:docMk/>
            <pc:sldMk cId="3689226539" sldId="296"/>
            <ac:spMk id="2" creationId="{9A68D6A1-FFFF-8D66-CB15-02A2F18CC6C9}"/>
          </ac:spMkLst>
        </pc:spChg>
        <pc:spChg chg="del">
          <ac:chgData name="Lucia Korbeľová" userId="64c5499c86262cb6" providerId="LiveId" clId="{6CE682CC-924D-4619-906D-B551C096C725}" dt="2025-01-09T19:15:20.284" v="3787"/>
          <ac:spMkLst>
            <pc:docMk/>
            <pc:sldMk cId="3689226539" sldId="296"/>
            <ac:spMk id="3" creationId="{CB3639ED-0B6F-2636-12A7-D8D2CE3664BD}"/>
          </ac:spMkLst>
        </pc:spChg>
        <pc:graphicFrameChg chg="add mod modGraphic">
          <ac:chgData name="Lucia Korbeľová" userId="64c5499c86262cb6" providerId="LiveId" clId="{6CE682CC-924D-4619-906D-B551C096C725}" dt="2025-01-09T19:23:33.613" v="3984" actId="113"/>
          <ac:graphicFrameMkLst>
            <pc:docMk/>
            <pc:sldMk cId="3689226539" sldId="296"/>
            <ac:graphicFrameMk id="4" creationId="{43D05C0C-31D1-6772-0BC5-B588E9745C60}"/>
          </ac:graphicFrameMkLst>
        </pc:graphicFrameChg>
      </pc:sldChg>
      <pc:sldChg chg="modSp add mod">
        <pc:chgData name="Lucia Korbeľová" userId="64c5499c86262cb6" providerId="LiveId" clId="{6CE682CC-924D-4619-906D-B551C096C725}" dt="2025-01-09T19:33:06.621" v="4193" actId="20577"/>
        <pc:sldMkLst>
          <pc:docMk/>
          <pc:sldMk cId="3986699232" sldId="297"/>
        </pc:sldMkLst>
        <pc:spChg chg="mod">
          <ac:chgData name="Lucia Korbeľová" userId="64c5499c86262cb6" providerId="LiveId" clId="{6CE682CC-924D-4619-906D-B551C096C725}" dt="2025-01-09T19:24:47.698" v="4025" actId="20577"/>
          <ac:spMkLst>
            <pc:docMk/>
            <pc:sldMk cId="3986699232" sldId="297"/>
            <ac:spMk id="2" creationId="{9A68D6A1-FFFF-8D66-CB15-02A2F18CC6C9}"/>
          </ac:spMkLst>
        </pc:spChg>
        <pc:graphicFrameChg chg="mod modGraphic">
          <ac:chgData name="Lucia Korbeľová" userId="64c5499c86262cb6" providerId="LiveId" clId="{6CE682CC-924D-4619-906D-B551C096C725}" dt="2025-01-09T19:33:06.621" v="4193" actId="20577"/>
          <ac:graphicFrameMkLst>
            <pc:docMk/>
            <pc:sldMk cId="3986699232" sldId="297"/>
            <ac:graphicFrameMk id="4" creationId="{43D05C0C-31D1-6772-0BC5-B588E9745C6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5D84E-F192-4F2B-B593-180A83D41618}" type="datetime1">
              <a:rPr lang="sk-SK" smtClean="0"/>
              <a:t>10. 1. 2025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3CF208-1976-478C-ACF2-425B24589165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 dirty="0"/>
          </a:p>
        </p:txBody>
      </p:sp>
      <p:sp>
        <p:nvSpPr>
          <p:cNvPr id="5" name="Zástupné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6" name="Zástupnáb pät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a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Blackhat -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ziskanie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tmavych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miest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mensich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ako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55, 55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16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1502627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Blackhat -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ziskanie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tmavych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miest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mensich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ako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55, 55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17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314679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19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295336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20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14615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ĺžni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sk-SK" noProof="0"/>
              <a:t>Kliknutím upravte štýl predlohy podnadpisu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4E604044-D29F-4D7A-9713-E726076CB499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 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7813FB-4906-4072-AE2C-D7CDC77B1570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36CB1-57AC-4290-807A-6BD740544ABE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8A465-F0C6-413C-A3F4-5D0F2183BAAD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EA79D-7A3C-4B2A-816F-0A27A55151F2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A8BD11-8FFD-4A47-B3E5-035DCEF9C1F9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sk-SK" noProof="0"/>
              <a:t>Kliknite sem a upravte štýly predlohy textu</a:t>
            </a:r>
          </a:p>
        </p:txBody>
      </p:sp>
      <p:sp>
        <p:nvSpPr>
          <p:cNvPr id="6" name="Zástupný obsah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4F9127-0702-4A06-8F23-8391AF575B9E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9" name="Zástupné číslo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D81FF-7B82-49BE-8D4F-B16B27C293CD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7031B-0F6C-4519-A426-78B36F3AD51B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A8DD9-B3AA-493E-B103-E4D2FC1F43B6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noProof="0"/>
              <a:t>Kliknutím na ikonu pridáte obrázok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2DF92-EFA5-4B8B-A6EB-4A48D741CE70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noProof="0" dirty="0"/>
              <a:t>Kliknite sem a upravte štýl predlohy nadpisov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111A7163-FC26-4F62-B021-77D6C3A110C6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sk-SK" noProof="0" smtClean="0"/>
              <a:pPr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lsteyn.com/writing/di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ĺžni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Obdĺžni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sk-SK" dirty="0">
                <a:solidFill>
                  <a:srgbClr val="FFFFFF"/>
                </a:solidFill>
              </a:rPr>
              <a:t>detekcia hodu 6 hracích kociek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Lucia</a:t>
            </a:r>
            <a:r>
              <a:rPr lang="sk-SK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Korbeľová, </a:t>
            </a:r>
            <a:r>
              <a:rPr lang="sk-SK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Tomáš </a:t>
            </a:r>
            <a:r>
              <a:rPr lang="sk-SK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Iványi</a:t>
            </a:r>
            <a:endParaRPr lang="sk-SK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Priama spojnica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AAE863-3200-D73E-E304-F1C26D35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420215" cy="1499616"/>
          </a:xfrm>
        </p:spPr>
        <p:txBody>
          <a:bodyPr>
            <a:normAutofit fontScale="90000"/>
          </a:bodyPr>
          <a:lstStyle/>
          <a:p>
            <a:r>
              <a:rPr lang="sk-SK" dirty="0"/>
              <a:t>Nevýhody Segmentácie bodiek pomocou </a:t>
            </a:r>
            <a:r>
              <a:rPr lang="sk-SK" dirty="0" err="1"/>
              <a:t>blackhat</a:t>
            </a:r>
            <a:endParaRPr lang="sk-SK" dirty="0"/>
          </a:p>
        </p:txBody>
      </p:sp>
      <p:pic>
        <p:nvPicPr>
          <p:cNvPr id="5" name="Zástupný objekt pre obsah 4" descr="Obrázok, na ktorom je snímka obrazovky, text, hodiny, dizajn&#10;&#10;Automaticky generovaný popis">
            <a:extLst>
              <a:ext uri="{FF2B5EF4-FFF2-40B4-BE49-F238E27FC236}">
                <a16:creationId xmlns:a16="http://schemas.microsoft.com/office/drawing/2014/main" id="{437167E6-CF53-348F-40E3-DFE663466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94"/>
          <a:stretch/>
        </p:blipFill>
        <p:spPr>
          <a:xfrm>
            <a:off x="6643363" y="332231"/>
            <a:ext cx="4590143" cy="3260055"/>
          </a:xfrm>
        </p:spPr>
      </p:pic>
      <p:pic>
        <p:nvPicPr>
          <p:cNvPr id="7" name="Obrázok 6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9D5BBF07-C1F2-08C4-1335-B3FB2AB02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47"/>
          <a:stretch/>
        </p:blipFill>
        <p:spPr>
          <a:xfrm>
            <a:off x="6643363" y="3668486"/>
            <a:ext cx="4676094" cy="3028841"/>
          </a:xfrm>
          <a:prstGeom prst="rect">
            <a:avLst/>
          </a:prstGeom>
        </p:spPr>
      </p:pic>
      <p:pic>
        <p:nvPicPr>
          <p:cNvPr id="9" name="Obrázok 8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672CD5D0-C852-49B6-3395-3A0EE2435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78"/>
          <a:stretch/>
        </p:blipFill>
        <p:spPr>
          <a:xfrm>
            <a:off x="1142494" y="2519825"/>
            <a:ext cx="4542927" cy="40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545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2292" y="2699070"/>
            <a:ext cx="3881628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sk-SK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Vyhladenie pomocou Median </a:t>
            </a:r>
            <a:r>
              <a:rPr kumimoji="0" lang="sk-SK" altLang="sk-SK" sz="2400" b="1" i="0" u="none" strike="noStrike" cap="none" normalizeH="0" baseline="0" dirty="0" err="1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Blur</a:t>
            </a:r>
            <a:endParaRPr kumimoji="0" lang="en-US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dirty="0"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kumimoji="0" lang="sk-SK" altLang="sk-SK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fektívne odstráni šum bez narušenia hrán </a:t>
            </a: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dirty="0">
                <a:ea typeface="Calibri" panose="020F0502020204030204" pitchFamily="34" charset="0"/>
                <a:cs typeface="Calibri" panose="020F0502020204030204" pitchFamily="34" charset="0"/>
              </a:rPr>
              <a:t>Nestrácame detaily bodiek na hornej stene</a:t>
            </a:r>
            <a:endParaRPr kumimoji="0" lang="sk-SK" altLang="sk-SK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Odstraňuje bodky na bočných stenách</a:t>
            </a:r>
            <a:endParaRPr kumimoji="0" lang="en-US" altLang="sk-SK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288A656A-DF80-FA1B-BC78-F60607FC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1561196"/>
            <a:ext cx="3420871" cy="4833508"/>
          </a:xfrm>
          <a:prstGeom prst="rect">
            <a:avLst/>
          </a:prstGeom>
        </p:spPr>
      </p:pic>
      <p:pic>
        <p:nvPicPr>
          <p:cNvPr id="7" name="Obrázok 6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5AE92690-C3FC-B87C-EDDA-6C305772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19" y="1960878"/>
            <a:ext cx="3061402" cy="42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62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2209" y="2364022"/>
            <a:ext cx="2988446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farebnych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pixelov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b="1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Obrázok do LAB farebného priestoru.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Znížime počet farieb na 3 pomocou K-</a:t>
            </a:r>
            <a:r>
              <a:rPr lang="sk-SK" altLang="sk-SK" sz="1600" dirty="0" err="1"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1600" dirty="0" err="1">
                <a:ea typeface="Calibri" panose="020F0502020204030204" pitchFamily="34" charset="0"/>
                <a:cs typeface="Calibri" panose="020F0502020204030204" pitchFamily="34" charset="0"/>
              </a:rPr>
              <a:t>clusteringu</a:t>
            </a: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Identifikujeme farbu najbližšiu k čiernej (alebo inej zvolenej farbe).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Vytvoríme masku obsahujúcu iba pixely tejto farby. </a:t>
            </a:r>
          </a:p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Obrázok 8" descr="Obrázok, na ktorom je kocka, kocková hra&#10;&#10;Automaticky generovaný popis">
            <a:extLst>
              <a:ext uri="{FF2B5EF4-FFF2-40B4-BE49-F238E27FC236}">
                <a16:creationId xmlns:a16="http://schemas.microsoft.com/office/drawing/2014/main" id="{F2977C1D-DF38-537F-41BA-69CB9AAC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595" y="2001910"/>
            <a:ext cx="3385138" cy="4452590"/>
          </a:xfrm>
          <a:prstGeom prst="rect">
            <a:avLst/>
          </a:prstGeom>
        </p:spPr>
      </p:pic>
      <p:pic>
        <p:nvPicPr>
          <p:cNvPr id="11" name="Obrázok 10" descr="Obrázok, na ktorom je animák&#10;&#10;Automaticky generovaný popis">
            <a:extLst>
              <a:ext uri="{FF2B5EF4-FFF2-40B4-BE49-F238E27FC236}">
                <a16:creationId xmlns:a16="http://schemas.microsoft.com/office/drawing/2014/main" id="{23FE46E8-6B68-0EA5-8909-57C66034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98" y="2001910"/>
            <a:ext cx="3637830" cy="44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1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7931" y="2058951"/>
            <a:ext cx="429971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farebn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ý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pixelov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okarina, sušienka, kocka&#10;&#10;Automaticky generovaný popis">
            <a:extLst>
              <a:ext uri="{FF2B5EF4-FFF2-40B4-BE49-F238E27FC236}">
                <a16:creationId xmlns:a16="http://schemas.microsoft.com/office/drawing/2014/main" id="{54C6085B-2A39-9B1E-1A4C-43550BFB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45264"/>
            <a:ext cx="3736233" cy="3411620"/>
          </a:xfrm>
          <a:prstGeom prst="rect">
            <a:avLst/>
          </a:prstGeom>
        </p:spPr>
      </p:pic>
      <p:pic>
        <p:nvPicPr>
          <p:cNvPr id="7" name="Obrázok 6" descr="Obrázok, na ktorom je dizajn&#10;&#10; Automaticky generovaný popis s nízkou spoľahlivosťou">
            <a:extLst>
              <a:ext uri="{FF2B5EF4-FFF2-40B4-BE49-F238E27FC236}">
                <a16:creationId xmlns:a16="http://schemas.microsoft.com/office/drawing/2014/main" id="{E6063025-25E9-7E4D-8B89-06D212A6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31" y="3045264"/>
            <a:ext cx="3985909" cy="34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9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9" y="2374082"/>
            <a:ext cx="3009392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l-PL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grayscale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pixelov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1600" dirty="0" err="1">
                <a:ea typeface="Calibri" panose="020F0502020204030204" pitchFamily="34" charset="0"/>
                <a:cs typeface="Calibri" panose="020F0502020204030204" pitchFamily="34" charset="0"/>
              </a:rPr>
              <a:t>Grayscale</a:t>
            </a: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verzia masky.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Znížime počet intenzít na 7 pomocou K-</a:t>
            </a:r>
            <a:r>
              <a:rPr lang="sk-SK" altLang="sk-SK" sz="1600" dirty="0" err="1"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1600" dirty="0" err="1">
                <a:ea typeface="Calibri" panose="020F0502020204030204" pitchFamily="34" charset="0"/>
                <a:cs typeface="Calibri" panose="020F0502020204030204" pitchFamily="34" charset="0"/>
              </a:rPr>
              <a:t>clusteringu</a:t>
            </a: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Identifikujeme farbu najbližšiu k čiernej.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Získame binárnu masku obsahujúcu iba pixely tejto intenzity.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sk-SK" altLang="sk-SK" sz="1600" dirty="0"/>
              <a:t>inárnu masku obsahuje bodky a iné tmavé miesta obrazu.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animák, ilustrácia&#10;&#10;Automaticky generovaný popis">
            <a:extLst>
              <a:ext uri="{FF2B5EF4-FFF2-40B4-BE49-F238E27FC236}">
                <a16:creationId xmlns:a16="http://schemas.microsoft.com/office/drawing/2014/main" id="{76F8CFB2-2E42-B34E-4068-ABB4419F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454" y="1901910"/>
            <a:ext cx="3509341" cy="4194091"/>
          </a:xfrm>
          <a:prstGeom prst="rect">
            <a:avLst/>
          </a:prstGeom>
        </p:spPr>
      </p:pic>
      <p:pic>
        <p:nvPicPr>
          <p:cNvPr id="7" name="Obrázok 6" descr="Obrázok, na ktorom je snímka obrazovky, text, dizajn&#10;&#10;Automaticky generovaný popis">
            <a:extLst>
              <a:ext uri="{FF2B5EF4-FFF2-40B4-BE49-F238E27FC236}">
                <a16:creationId xmlns:a16="http://schemas.microsoft.com/office/drawing/2014/main" id="{6D17B369-992C-DA1C-3F72-58A310C2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81" y="1789427"/>
            <a:ext cx="3200399" cy="44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99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084832"/>
            <a:ext cx="3009392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l-PL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grayscale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pixelov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5A5F697B-4036-ECAF-CA2D-5F73A59D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62274"/>
            <a:ext cx="4459687" cy="3430978"/>
          </a:xfrm>
          <a:prstGeom prst="rect">
            <a:avLst/>
          </a:prstGeom>
        </p:spPr>
      </p:pic>
      <p:pic>
        <p:nvPicPr>
          <p:cNvPr id="9" name="Obrázok 8" descr="Obrázok, na ktorom je snímka obrazovky, čierny, čierno-biela&#10;&#10;Automaticky generovaný popis">
            <a:extLst>
              <a:ext uri="{FF2B5EF4-FFF2-40B4-BE49-F238E27FC236}">
                <a16:creationId xmlns:a16="http://schemas.microsoft.com/office/drawing/2014/main" id="{1EF0A92D-4952-9E3E-94AB-CC62B30F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6868"/>
            <a:ext cx="4818609" cy="36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55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774192"/>
            <a:ext cx="987247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kumimoji="0" lang="sk-SK" altLang="sk-SK" sz="2400" b="1" i="0" u="none" strike="noStrike" cap="none" normalizeH="0" baseline="0" dirty="0" err="1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Conditional</a:t>
            </a:r>
            <a:r>
              <a:rPr kumimoji="0" lang="sk-SK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k-SK" altLang="sk-SK" sz="2400" b="1" i="0" u="none" strike="noStrike" cap="none" normalizeH="0" baseline="0" dirty="0" err="1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dilation</a:t>
            </a:r>
            <a:endParaRPr kumimoji="0" lang="en-US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Podmienečne dilatujeme binárnu masku na základe inej masky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Použijeme </a:t>
            </a:r>
            <a:r>
              <a:rPr lang="sk-SK" alt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Blackhat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(55, 55) na pôvodnom vyhladenom obrázku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sz="2000" i="0" u="none" strike="noStrike" cap="none" normalizeH="0" baseline="0" dirty="0" err="1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(30, 30) na odstránenie malých objektov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Dilatujeme masku 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získanú pomocou </a:t>
            </a:r>
            <a:r>
              <a:rPr lang="sk-SK" alt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kmeans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, ktorú podmieňujeme maskou získanou </a:t>
            </a:r>
            <a:r>
              <a:rPr lang="sk-SK" alt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blackhat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operáciou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Výsledok pridáme 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 pôvodnej maske najtmavších miest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Rekonštrukcia nedostatočne segmentovaných bodiek</a:t>
            </a:r>
            <a:endParaRPr lang="sk-SK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00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pic>
        <p:nvPicPr>
          <p:cNvPr id="4" name="Obrázok 3" descr="Obrázok, na ktorom je snímka obrazovky, text, dizajn, čierno-biela&#10;&#10;Automaticky generovaný popis">
            <a:extLst>
              <a:ext uri="{FF2B5EF4-FFF2-40B4-BE49-F238E27FC236}">
                <a16:creationId xmlns:a16="http://schemas.microsoft.com/office/drawing/2014/main" id="{864DE2A9-A37A-FA2C-93E9-7ABA2C01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49" y="2028625"/>
            <a:ext cx="3595301" cy="4695588"/>
          </a:xfrm>
          <a:prstGeom prst="rect">
            <a:avLst/>
          </a:prstGeom>
        </p:spPr>
      </p:pic>
      <p:pic>
        <p:nvPicPr>
          <p:cNvPr id="7" name="Obrázok 6" descr="Obrázok, na ktorom je snímka obrazovky, grafika, čierny, čierno-biela&#10;&#10;Automaticky generovaný popis">
            <a:extLst>
              <a:ext uri="{FF2B5EF4-FFF2-40B4-BE49-F238E27FC236}">
                <a16:creationId xmlns:a16="http://schemas.microsoft.com/office/drawing/2014/main" id="{F15E9BFD-1010-DE9C-F4EE-3C08D175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660" y="2011174"/>
            <a:ext cx="3639150" cy="4656831"/>
          </a:xfrm>
          <a:prstGeom prst="rect">
            <a:avLst/>
          </a:prstGeom>
        </p:spPr>
      </p:pic>
      <p:pic>
        <p:nvPicPr>
          <p:cNvPr id="9" name="Obrázok 8" descr="Obrázok, na ktorom je snímka obrazovky, grafický dizajn, grafika, čierno-biela&#10;&#10;Automaticky generovaný popis">
            <a:extLst>
              <a:ext uri="{FF2B5EF4-FFF2-40B4-BE49-F238E27FC236}">
                <a16:creationId xmlns:a16="http://schemas.microsoft.com/office/drawing/2014/main" id="{8BE9C29C-305D-A0E3-53DA-EEB3979B0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86" y="2084833"/>
            <a:ext cx="3454653" cy="458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81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095718"/>
            <a:ext cx="7314329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sk-SK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kumimoji="0" lang="sk-SK" altLang="sk-SK" sz="2400" b="1" i="0" u="none" strike="noStrike" cap="none" normalizeH="0" baseline="0" dirty="0" err="1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Opening</a:t>
            </a:r>
            <a:endParaRPr kumimoji="0" lang="en-US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Štrukturálny element (10, 10) </a:t>
            </a:r>
            <a:r>
              <a:rPr kumimoji="0" lang="en-US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na 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odstránenie</a:t>
            </a:r>
            <a:r>
              <a:rPr kumimoji="0" lang="en-US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mal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ý</a:t>
            </a:r>
            <a:r>
              <a:rPr kumimoji="0" lang="en-US" altLang="sk-SK" sz="2000" i="0" u="none" strike="noStrike" cap="none" normalizeH="0" baseline="0" dirty="0" err="1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kumimoji="0" lang="en-US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ú</a:t>
            </a:r>
            <a:r>
              <a:rPr kumimoji="0" lang="en-US" altLang="sk-SK" sz="2000" i="0" u="none" strike="noStrike" cap="none" normalizeH="0" baseline="0" dirty="0" err="1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tvarov</a:t>
            </a:r>
            <a:endParaRPr kumimoji="0" lang="en-US" altLang="sk-SK" sz="2000" i="0" u="none" strike="noStrike" cap="none" normalizeH="0" baseline="0" dirty="0">
              <a:ln>
                <a:noFill/>
              </a:ln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7FD83F3B-E8C9-EA3F-FDDF-5E5363E0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50" y="2889743"/>
            <a:ext cx="4905814" cy="3766851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742DC8F3-642C-2C87-5D1C-6A77216E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36" y="2843726"/>
            <a:ext cx="4905814" cy="37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46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570172"/>
            <a:ext cx="3949126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sk-SK" sz="24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sk-SK" altLang="sk-SK" sz="24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 Nájdenie kontúr a ich filtrovanie</a:t>
            </a:r>
            <a:endParaRPr kumimoji="0" lang="sk-SK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Nájdenie kontúr v binárnom obrázku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Zisťujeme mieru 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circularity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útvarov a filtrujeme kontúry, ktoré nie sú dostatočne kruhové (min 0.85)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Odstraňujeme kontúry, ktorých obsah sa priveľmi 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vzdaľuje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od priemerného obsahu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https://golsteyn.com/writing/dice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sk-SK" altLang="sk-SK" sz="180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EA8669A-4782-E38B-58F1-92AA51233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55" y="1749678"/>
            <a:ext cx="3232186" cy="4872643"/>
          </a:xfrm>
          <a:prstGeom prst="rect">
            <a:avLst/>
          </a:prstGeom>
        </p:spPr>
      </p:pic>
      <p:pic>
        <p:nvPicPr>
          <p:cNvPr id="9" name="Obrázok 8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548FC2A3-61DB-E1DC-C0CB-90A3EAB9C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362" y="1749678"/>
            <a:ext cx="3232187" cy="487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1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9C94E3-FC33-EFD4-7A27-ACDA8B77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anchor="ctr">
            <a:normAutofit/>
          </a:bodyPr>
          <a:lstStyle/>
          <a:p>
            <a:r>
              <a:rPr lang="sk-SK" dirty="0"/>
              <a:t>dataset</a:t>
            </a:r>
          </a:p>
        </p:txBody>
      </p:sp>
      <p:pic>
        <p:nvPicPr>
          <p:cNvPr id="6" name="Obrázok 5" descr="Obrázok, na ktorom je kocka, kocková hra, stolová hra, vnútri&#10;&#10;Automaticky generovaný popis">
            <a:extLst>
              <a:ext uri="{FF2B5EF4-FFF2-40B4-BE49-F238E27FC236}">
                <a16:creationId xmlns:a16="http://schemas.microsoft.com/office/drawing/2014/main" id="{104561F9-BAEB-3D2A-046D-31423941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760" y="325056"/>
            <a:ext cx="4966310" cy="3103944"/>
          </a:xfrm>
          <a:prstGeom prst="rect">
            <a:avLst/>
          </a:prstGeom>
          <a:noFill/>
        </p:spPr>
      </p:pic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998F902-010C-CAE2-E991-DCE0ADFC2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72" y="2381998"/>
            <a:ext cx="4944632" cy="259897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predpoklad: 6 kociek s tmavými bodkami na bledom podklade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rôzne osvetlenia, pozadie, vzdialenosť od kamery, sklon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validačná množina – 13 obrázkov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 Pri optimalizácii metód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testovacia množina – 12 obrázkov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Vyhradené na testovacie účely na záver</a:t>
            </a:r>
          </a:p>
        </p:txBody>
      </p:sp>
      <p:pic>
        <p:nvPicPr>
          <p:cNvPr id="8" name="Obrázok 7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CFDF2D4E-4976-ACC6-5CE8-FBD5E4F21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8" y="3429000"/>
            <a:ext cx="3701522" cy="31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9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pic>
        <p:nvPicPr>
          <p:cNvPr id="6" name="Obrázok 5" descr="Obrázok, na ktorom je snímka obrazovky, čierno-biela, čierny, čiernobiely&#10;&#10;Automaticky generovaný popis">
            <a:extLst>
              <a:ext uri="{FF2B5EF4-FFF2-40B4-BE49-F238E27FC236}">
                <a16:creationId xmlns:a16="http://schemas.microsoft.com/office/drawing/2014/main" id="{9D9EBC0B-44AA-AFB4-64FC-A3799668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654" y="1894114"/>
            <a:ext cx="3697019" cy="4837589"/>
          </a:xfrm>
          <a:prstGeom prst="rect">
            <a:avLst/>
          </a:prstGeom>
        </p:spPr>
      </p:pic>
      <p:pic>
        <p:nvPicPr>
          <p:cNvPr id="8" name="Obrázok 7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E28BF498-88D2-657D-E141-87C1B1C8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0965"/>
            <a:ext cx="3697020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9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78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Identifikácia kociek pomocou </a:t>
            </a:r>
            <a:r>
              <a:rPr lang="en-US" sz="4400" dirty="0"/>
              <a:t>K-means </a:t>
            </a:r>
            <a:r>
              <a:rPr lang="en-US" sz="4400" dirty="0" err="1"/>
              <a:t>clusteringu</a:t>
            </a:r>
            <a:endParaRPr lang="sk-SK" sz="4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1728" y="1656156"/>
            <a:ext cx="1069978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Na 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polohy identifikovaných kontúr použijeme k-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na nájdenie centrá 6 zhlukov bodiek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Centrá predstavujú polohy kocky</a:t>
            </a:r>
            <a:endParaRPr kumimoji="0" lang="sk-SK" altLang="sk-SK" sz="20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00EF1A93-0D07-A06D-3EAA-474794F0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47" y="2586057"/>
            <a:ext cx="4083011" cy="3892809"/>
          </a:xfrm>
          <a:prstGeom prst="rect">
            <a:avLst/>
          </a:prstGeom>
        </p:spPr>
      </p:pic>
      <p:pic>
        <p:nvPicPr>
          <p:cNvPr id="9" name="Obrázok 8" descr="Obrázok, na ktorom je snímka obrazovky, čierny, dizajn&#10;&#10;Automaticky generovaný popis">
            <a:extLst>
              <a:ext uri="{FF2B5EF4-FFF2-40B4-BE49-F238E27FC236}">
                <a16:creationId xmlns:a16="http://schemas.microsoft.com/office/drawing/2014/main" id="{7D970714-2E18-BED4-0D54-642920B2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85" y="2348653"/>
            <a:ext cx="2898628" cy="4263516"/>
          </a:xfrm>
          <a:prstGeom prst="rect">
            <a:avLst/>
          </a:prstGeom>
        </p:spPr>
      </p:pic>
      <p:pic>
        <p:nvPicPr>
          <p:cNvPr id="11" name="Obrázok 10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F0DFD3E4-42C0-0D14-3848-2F24973F0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345" y="2338688"/>
            <a:ext cx="4493870" cy="43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77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78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Identifikácia kociek pomocou </a:t>
            </a:r>
            <a:r>
              <a:rPr lang="en-US" sz="4400" dirty="0"/>
              <a:t>K-means </a:t>
            </a:r>
            <a:r>
              <a:rPr lang="en-US" sz="4400" dirty="0" err="1"/>
              <a:t>clusteringu</a:t>
            </a:r>
            <a:endParaRPr lang="sk-SK" sz="4400" dirty="0"/>
          </a:p>
        </p:txBody>
      </p:sp>
      <p:pic>
        <p:nvPicPr>
          <p:cNvPr id="13" name="Obrázok 12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6CF44691-D237-9052-5C3B-E352A98C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3" r="14978"/>
          <a:stretch/>
        </p:blipFill>
        <p:spPr>
          <a:xfrm>
            <a:off x="8150986" y="1558432"/>
            <a:ext cx="3582813" cy="5060082"/>
          </a:xfrm>
          <a:prstGeom prst="rect">
            <a:avLst/>
          </a:prstGeom>
        </p:spPr>
      </p:pic>
      <p:pic>
        <p:nvPicPr>
          <p:cNvPr id="15" name="Obrázok 14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64194C3D-2A5E-5455-4AB8-6BC4F93F0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8" y="1683135"/>
            <a:ext cx="3819138" cy="4935379"/>
          </a:xfrm>
          <a:prstGeom prst="rect">
            <a:avLst/>
          </a:prstGeom>
        </p:spPr>
      </p:pic>
      <p:pic>
        <p:nvPicPr>
          <p:cNvPr id="17" name="Obrázok 16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F690B07D-DDB2-F7FE-C5F3-4A309E820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12" t="-897" r="9984" b="897"/>
          <a:stretch/>
        </p:blipFill>
        <p:spPr>
          <a:xfrm>
            <a:off x="4287226" y="2383412"/>
            <a:ext cx="3819138" cy="39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045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68D6A1-FFFF-8D66-CB15-02A2F18C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999221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Výsledky pre rôzne parametre k-</a:t>
            </a:r>
            <a:r>
              <a:rPr lang="sk-SK" sz="4400" dirty="0" err="1"/>
              <a:t>means</a:t>
            </a:r>
            <a:r>
              <a:rPr lang="sk-SK" sz="4400" dirty="0"/>
              <a:t> algoritmu</a:t>
            </a:r>
          </a:p>
        </p:txBody>
      </p:sp>
      <p:graphicFrame>
        <p:nvGraphicFramePr>
          <p:cNvPr id="4" name="Zástupný objekt pre obsah 3">
            <a:extLst>
              <a:ext uri="{FF2B5EF4-FFF2-40B4-BE49-F238E27FC236}">
                <a16:creationId xmlns:a16="http://schemas.microsoft.com/office/drawing/2014/main" id="{43D05C0C-31D1-6772-0BC5-B588E9745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6759466"/>
              </p:ext>
            </p:extLst>
          </p:nvPr>
        </p:nvGraphicFramePr>
        <p:xfrm>
          <a:off x="1225076" y="1796144"/>
          <a:ext cx="9590315" cy="47570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87495">
                  <a:extLst>
                    <a:ext uri="{9D8B030D-6E8A-4147-A177-3AD203B41FA5}">
                      <a16:colId xmlns:a16="http://schemas.microsoft.com/office/drawing/2014/main" val="3293202933"/>
                    </a:ext>
                  </a:extLst>
                </a:gridCol>
                <a:gridCol w="987495">
                  <a:extLst>
                    <a:ext uri="{9D8B030D-6E8A-4147-A177-3AD203B41FA5}">
                      <a16:colId xmlns:a16="http://schemas.microsoft.com/office/drawing/2014/main" val="252143457"/>
                    </a:ext>
                  </a:extLst>
                </a:gridCol>
                <a:gridCol w="978201">
                  <a:extLst>
                    <a:ext uri="{9D8B030D-6E8A-4147-A177-3AD203B41FA5}">
                      <a16:colId xmlns:a16="http://schemas.microsoft.com/office/drawing/2014/main" val="107686320"/>
                    </a:ext>
                  </a:extLst>
                </a:gridCol>
                <a:gridCol w="993304">
                  <a:extLst>
                    <a:ext uri="{9D8B030D-6E8A-4147-A177-3AD203B41FA5}">
                      <a16:colId xmlns:a16="http://schemas.microsoft.com/office/drawing/2014/main" val="323551756"/>
                    </a:ext>
                  </a:extLst>
                </a:gridCol>
                <a:gridCol w="1032803">
                  <a:extLst>
                    <a:ext uri="{9D8B030D-6E8A-4147-A177-3AD203B41FA5}">
                      <a16:colId xmlns:a16="http://schemas.microsoft.com/office/drawing/2014/main" val="1226852289"/>
                    </a:ext>
                  </a:extLst>
                </a:gridCol>
                <a:gridCol w="1090890">
                  <a:extLst>
                    <a:ext uri="{9D8B030D-6E8A-4147-A177-3AD203B41FA5}">
                      <a16:colId xmlns:a16="http://schemas.microsoft.com/office/drawing/2014/main" val="2865056101"/>
                    </a:ext>
                  </a:extLst>
                </a:gridCol>
                <a:gridCol w="1655505">
                  <a:extLst>
                    <a:ext uri="{9D8B030D-6E8A-4147-A177-3AD203B41FA5}">
                      <a16:colId xmlns:a16="http://schemas.microsoft.com/office/drawing/2014/main" val="3567231584"/>
                    </a:ext>
                  </a:extLst>
                </a:gridCol>
                <a:gridCol w="1864622">
                  <a:extLst>
                    <a:ext uri="{9D8B030D-6E8A-4147-A177-3AD203B41FA5}">
                      <a16:colId xmlns:a16="http://schemas.microsoft.com/office/drawing/2014/main" val="1453837369"/>
                    </a:ext>
                  </a:extLst>
                </a:gridCol>
              </a:tblGrid>
              <a:tr h="12793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k </a:t>
                      </a:r>
                      <a:r>
                        <a:rPr lang="en-US" sz="1600" b="1" kern="0" dirty="0" err="1">
                          <a:effectLst/>
                        </a:rPr>
                        <a:t>farebn</a:t>
                      </a:r>
                      <a:r>
                        <a:rPr lang="sk-SK" sz="1600" b="1" kern="0" dirty="0">
                          <a:effectLst/>
                        </a:rPr>
                        <a:t>ý</a:t>
                      </a:r>
                      <a:r>
                        <a:rPr lang="en-US" sz="1600" b="1" kern="0" dirty="0">
                          <a:effectLst/>
                        </a:rPr>
                        <a:t> k-means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k grayscale k-means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Median </a:t>
                      </a:r>
                      <a:r>
                        <a:rPr lang="sk-SK" sz="1600" b="1" kern="0" dirty="0" err="1">
                          <a:effectLst/>
                        </a:rPr>
                        <a:t>blur</a:t>
                      </a:r>
                      <a:r>
                        <a:rPr lang="sk-SK" sz="1600" b="1" kern="0" dirty="0">
                          <a:effectLst/>
                        </a:rPr>
                        <a:t> size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Ve</a:t>
                      </a:r>
                      <a:r>
                        <a:rPr lang="sk-SK" sz="1600" b="1" kern="0" dirty="0">
                          <a:effectLst/>
                        </a:rPr>
                        <a:t>ľ</a:t>
                      </a:r>
                      <a:r>
                        <a:rPr lang="en-US" sz="1600" b="1" kern="0" dirty="0">
                          <a:effectLst/>
                        </a:rPr>
                        <a:t>kos</a:t>
                      </a:r>
                      <a:r>
                        <a:rPr lang="sk-SK" sz="1600" b="1" kern="0" dirty="0">
                          <a:effectLst/>
                        </a:rPr>
                        <a:t>ť SE </a:t>
                      </a:r>
                      <a:r>
                        <a:rPr lang="sk-SK" sz="1600" b="1" kern="0" dirty="0" err="1">
                          <a:effectLst/>
                        </a:rPr>
                        <a:t>open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testovacej množine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všetkých dátach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Celkový počet zle </a:t>
                      </a:r>
                      <a:r>
                        <a:rPr lang="sk-SK" sz="1600" b="1" kern="0" dirty="0" err="1">
                          <a:effectLst/>
                        </a:rPr>
                        <a:t>detekovaných</a:t>
                      </a:r>
                      <a:r>
                        <a:rPr lang="sk-SK" sz="1600" b="1" kern="0" dirty="0">
                          <a:effectLst/>
                        </a:rPr>
                        <a:t> kociek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Celková odchýlka </a:t>
                      </a:r>
                      <a:r>
                        <a:rPr lang="sk-SK" sz="1600" b="1" kern="0" dirty="0" err="1">
                          <a:effectLst/>
                        </a:rPr>
                        <a:t>detekovanými</a:t>
                      </a:r>
                      <a:r>
                        <a:rPr lang="sk-SK" sz="1600" b="1" kern="0" dirty="0">
                          <a:effectLst/>
                        </a:rPr>
                        <a:t> hodmi kociek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03590340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sk-SK" sz="2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7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39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(20, 20)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87.5%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88.66%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17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23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593961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41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(30, 30)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76.38</a:t>
                      </a:r>
                      <a:r>
                        <a:rPr lang="sk-SK" sz="2000" b="0" kern="0" dirty="0">
                          <a:effectLst/>
                        </a:rPr>
                        <a:t>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0" dirty="0">
                          <a:effectLst/>
                        </a:rPr>
                        <a:t>76%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0">
                          <a:effectLst/>
                        </a:rPr>
                        <a:t>36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0">
                          <a:effectLst/>
                        </a:rPr>
                        <a:t>41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7245290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41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(30, 30)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75%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84.67%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23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57724304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41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(30, 30)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63.88%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74.67%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38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45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77607709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39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(20, 20)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80.55%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82%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32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7649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2265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68D6A1-FFFF-8D66-CB15-02A2F18C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999221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Porovnanie Výsledkov Jednotlivých metód</a:t>
            </a:r>
          </a:p>
        </p:txBody>
      </p:sp>
      <p:graphicFrame>
        <p:nvGraphicFramePr>
          <p:cNvPr id="4" name="Zástupný objekt pre obsah 3">
            <a:extLst>
              <a:ext uri="{FF2B5EF4-FFF2-40B4-BE49-F238E27FC236}">
                <a16:creationId xmlns:a16="http://schemas.microsoft.com/office/drawing/2014/main" id="{43D05C0C-31D1-6772-0BC5-B588E9745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142614"/>
              </p:ext>
            </p:extLst>
          </p:nvPr>
        </p:nvGraphicFramePr>
        <p:xfrm>
          <a:off x="847014" y="2084832"/>
          <a:ext cx="9992214" cy="438694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733372">
                  <a:extLst>
                    <a:ext uri="{9D8B030D-6E8A-4147-A177-3AD203B41FA5}">
                      <a16:colId xmlns:a16="http://schemas.microsoft.com/office/drawing/2014/main" val="323551756"/>
                    </a:ext>
                  </a:extLst>
                </a:gridCol>
                <a:gridCol w="2333836">
                  <a:extLst>
                    <a:ext uri="{9D8B030D-6E8A-4147-A177-3AD203B41FA5}">
                      <a16:colId xmlns:a16="http://schemas.microsoft.com/office/drawing/2014/main" val="1226852289"/>
                    </a:ext>
                  </a:extLst>
                </a:gridCol>
                <a:gridCol w="2162759">
                  <a:extLst>
                    <a:ext uri="{9D8B030D-6E8A-4147-A177-3AD203B41FA5}">
                      <a16:colId xmlns:a16="http://schemas.microsoft.com/office/drawing/2014/main" val="2865056101"/>
                    </a:ext>
                  </a:extLst>
                </a:gridCol>
                <a:gridCol w="1762247">
                  <a:extLst>
                    <a:ext uri="{9D8B030D-6E8A-4147-A177-3AD203B41FA5}">
                      <a16:colId xmlns:a16="http://schemas.microsoft.com/office/drawing/2014/main" val="3567231584"/>
                    </a:ext>
                  </a:extLst>
                </a:gridCol>
              </a:tblGrid>
              <a:tr h="909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Metóda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testovacej množine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všetkých dátach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Celkový počet zle </a:t>
                      </a:r>
                      <a:r>
                        <a:rPr lang="sk-SK" sz="1600" b="1" kern="0" dirty="0" err="1">
                          <a:effectLst/>
                        </a:rPr>
                        <a:t>dete</a:t>
                      </a:r>
                      <a:r>
                        <a:rPr lang="en-US" sz="1600" b="1" kern="0" dirty="0">
                          <a:effectLst/>
                        </a:rPr>
                        <a:t>k</a:t>
                      </a:r>
                      <a:r>
                        <a:rPr lang="sk-SK" sz="1600" b="1" kern="0" dirty="0" err="1">
                          <a:effectLst/>
                        </a:rPr>
                        <a:t>ovaných</a:t>
                      </a:r>
                      <a:r>
                        <a:rPr lang="sk-SK" sz="1600" b="1" kern="0" dirty="0">
                          <a:effectLst/>
                        </a:rPr>
                        <a:t> kociek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03590340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Canny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20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75%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64.66%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53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593961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BlackHat</a:t>
                      </a:r>
                      <a:r>
                        <a:rPr lang="sk-SK" sz="16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sk-SK" sz="1600" b="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proximity</a:t>
                      </a:r>
                      <a:endParaRPr lang="sk-SK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20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83.33%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74%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7245290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BlackHat</a:t>
                      </a:r>
                      <a:r>
                        <a:rPr lang="sk-SK" sz="16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sk-SK" sz="1600" b="0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Clustering</a:t>
                      </a:r>
                      <a:endParaRPr lang="sk-SK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20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84.75%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81.33%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57724304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K-</a:t>
                      </a:r>
                      <a:r>
                        <a:rPr lang="sk-SK" sz="1600" b="1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means</a:t>
                      </a:r>
                      <a:r>
                        <a:rPr lang="sk-SK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segmentácia bodiek, K-</a:t>
                      </a:r>
                      <a:r>
                        <a:rPr lang="sk-SK" sz="1600" b="1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means</a:t>
                      </a:r>
                      <a:r>
                        <a:rPr lang="sk-SK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nájdenie kociek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000" b="0" kern="0" dirty="0">
                          <a:effectLst/>
                        </a:rPr>
                        <a:t>87.5%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000" b="0" kern="0" dirty="0">
                          <a:effectLst/>
                        </a:rPr>
                        <a:t>88.66%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2000" b="0" kern="0" dirty="0">
                          <a:effectLst/>
                        </a:rPr>
                        <a:t>17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77607709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Template Matching</a:t>
                      </a:r>
                      <a:endParaRPr lang="sk-SK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unknown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0" dirty="0">
                          <a:effectLst/>
                        </a:rPr>
                        <a:t>unknown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unknown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7649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69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51CA030B-59C1-84DF-7830-55B3025A6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94" y="3123820"/>
            <a:ext cx="2566535" cy="3559957"/>
          </a:xfrm>
          <a:prstGeom prst="rect">
            <a:avLst/>
          </a:prstGeom>
        </p:spPr>
      </p:pic>
      <p:pic>
        <p:nvPicPr>
          <p:cNvPr id="6" name="Obrázok 5" descr="Obrázok, na ktorom je písadlo, vnútri&#10;&#10;Automaticky generovaný popis">
            <a:extLst>
              <a:ext uri="{FF2B5EF4-FFF2-40B4-BE49-F238E27FC236}">
                <a16:creationId xmlns:a16="http://schemas.microsoft.com/office/drawing/2014/main" id="{992C7FEE-5AB9-6370-1D20-8C94F9F5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14" y="338483"/>
            <a:ext cx="3845324" cy="2752033"/>
          </a:xfrm>
          <a:prstGeom prst="rect">
            <a:avLst/>
          </a:prstGeom>
        </p:spPr>
      </p:pic>
      <p:pic>
        <p:nvPicPr>
          <p:cNvPr id="12" name="Obrázok 11" descr="Obrázok, na ktorom je vnútri, sušienka&#10;&#10;Automaticky generovaný popis">
            <a:extLst>
              <a:ext uri="{FF2B5EF4-FFF2-40B4-BE49-F238E27FC236}">
                <a16:creationId xmlns:a16="http://schemas.microsoft.com/office/drawing/2014/main" id="{BA033DCA-5E4E-3CE0-96F4-FC55725F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632" y="381000"/>
            <a:ext cx="3483519" cy="2667000"/>
          </a:xfrm>
          <a:prstGeom prst="rect">
            <a:avLst/>
          </a:prstGeom>
        </p:spPr>
      </p:pic>
      <p:pic>
        <p:nvPicPr>
          <p:cNvPr id="14" name="Obrázok 13" descr="Obrázok, na ktorom je kocková hra, kocka, stolová hra, vnútri&#10;&#10;Automaticky generovaný popis">
            <a:extLst>
              <a:ext uri="{FF2B5EF4-FFF2-40B4-BE49-F238E27FC236}">
                <a16:creationId xmlns:a16="http://schemas.microsoft.com/office/drawing/2014/main" id="{838EF0CB-F7EA-AB5F-B8B6-FA7DB47E4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114" y="3291840"/>
            <a:ext cx="3719256" cy="3391937"/>
          </a:xfrm>
          <a:prstGeom prst="rect">
            <a:avLst/>
          </a:prstGeom>
        </p:spPr>
      </p:pic>
      <p:pic>
        <p:nvPicPr>
          <p:cNvPr id="16" name="Obrázok 15" descr="Obrázok, na ktorom je sušienka, vnútri&#10;&#10;Automaticky generovaný popis">
            <a:extLst>
              <a:ext uri="{FF2B5EF4-FFF2-40B4-BE49-F238E27FC236}">
                <a16:creationId xmlns:a16="http://schemas.microsoft.com/office/drawing/2014/main" id="{6EC99F75-ECE8-E3DA-C252-6565A0D27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477" y="3170015"/>
            <a:ext cx="2597409" cy="35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0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285F5A-E5A9-50FC-D13D-D36CA8DE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– First try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0CE5A2B-7121-5C8E-1C2F-1561AE6D9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080" y="2276318"/>
            <a:ext cx="4754880" cy="4023360"/>
          </a:xfrm>
        </p:spPr>
        <p:txBody>
          <a:bodyPr>
            <a:normAutofit/>
          </a:bodyPr>
          <a:lstStyle/>
          <a:p>
            <a:r>
              <a:rPr lang="sk-SK" dirty="0"/>
              <a:t>Hl</a:t>
            </a:r>
            <a:r>
              <a:rPr lang="en-US" dirty="0" err="1"/>
              <a:t>adanie</a:t>
            </a:r>
            <a:r>
              <a:rPr lang="en-US" dirty="0"/>
              <a:t> str</a:t>
            </a:r>
            <a:r>
              <a:rPr lang="sk-SK" dirty="0"/>
              <a:t>á</a:t>
            </a:r>
            <a:r>
              <a:rPr lang="en-US" dirty="0"/>
              <a:t>n</a:t>
            </a:r>
          </a:p>
          <a:p>
            <a:r>
              <a:rPr lang="en-US" dirty="0"/>
              <a:t>- </a:t>
            </a:r>
            <a:r>
              <a:rPr lang="sk-SK" dirty="0"/>
              <a:t>Kruhy</a:t>
            </a:r>
          </a:p>
          <a:p>
            <a:pPr lvl="1"/>
            <a:r>
              <a:rPr lang="sk-SK" dirty="0"/>
              <a:t>Vrchná časť kociek je zbrúsený štvorec do približného tvaru kruhu.</a:t>
            </a:r>
          </a:p>
          <a:p>
            <a:pPr lvl="1"/>
            <a:r>
              <a:rPr lang="sk-SK" dirty="0"/>
              <a:t>Hľadanie strán ťažké kvôli vplyvy svetla a jednoliatosti farieb</a:t>
            </a:r>
            <a:endParaRPr lang="en-US" dirty="0"/>
          </a:p>
          <a:p>
            <a:r>
              <a:rPr lang="en-US" dirty="0"/>
              <a:t>-</a:t>
            </a:r>
            <a:r>
              <a:rPr lang="sk-SK" dirty="0"/>
              <a:t> Štvorce </a:t>
            </a:r>
          </a:p>
          <a:p>
            <a:pPr lvl="1"/>
            <a:r>
              <a:rPr lang="sk-SK" dirty="0"/>
              <a:t>Nikdy </a:t>
            </a:r>
            <a:r>
              <a:rPr lang="sk-SK" dirty="0" err="1"/>
              <a:t>nieje</a:t>
            </a:r>
            <a:r>
              <a:rPr lang="sk-SK" dirty="0"/>
              <a:t> ako kompletný štvorec</a:t>
            </a:r>
          </a:p>
          <a:p>
            <a:pPr lvl="1"/>
            <a:r>
              <a:rPr lang="sk-SK" dirty="0"/>
              <a:t>Pri úprave obrázku veľmi zložité vyzdvihnutie hrán</a:t>
            </a:r>
          </a:p>
          <a:p>
            <a:pPr marL="128016" lvl="1" indent="0">
              <a:buNone/>
            </a:pPr>
            <a:endParaRPr lang="sk-SK" dirty="0"/>
          </a:p>
          <a:p>
            <a:endParaRPr lang="sk-SK" dirty="0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184685A-0068-E737-524A-29B488F05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BD38E-8ED4-24D4-6618-DE2143DB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60" y="2286000"/>
            <a:ext cx="6019892" cy="37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7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96C9-47C1-FBE6-AEFF-3FE9A40D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</a:t>
            </a:r>
            <a:r>
              <a:rPr lang="sk-SK" dirty="0"/>
              <a:t> - </a:t>
            </a:r>
            <a:r>
              <a:rPr lang="sk-SK" dirty="0" err="1"/>
              <a:t>Dots</a:t>
            </a:r>
            <a:r>
              <a:rPr lang="en-US" dirty="0"/>
              <a:t> 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3E0A-65CA-BD23-FBDC-FC6FA50F5B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C54D2-49F6-0BCE-B52C-604D806EDE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 dirty="0"/>
              <a:t>Bodky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dirty="0"/>
              <a:t>Výrazné hrany aj zo zmenených uhľov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dirty="0"/>
              <a:t>Jednoduchšie oddelenie </a:t>
            </a:r>
            <a:r>
              <a:rPr lang="sk-SK" dirty="0" err="1"/>
              <a:t>pomocov</a:t>
            </a:r>
            <a:r>
              <a:rPr lang="sk-SK" dirty="0"/>
              <a:t> vyhľadávania tvaru kruhu.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dirty="0"/>
              <a:t>Vyhľadanie stredov bodiek a rozdelenie na spoločné centrá zhlukov.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FC0EF-6E36-8404-B3E8-C2A201B2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57" y="1737360"/>
            <a:ext cx="3969214" cy="2284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59246-AF1D-9BDF-60A7-2F771445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00"/>
          <a:stretch/>
        </p:blipFill>
        <p:spPr>
          <a:xfrm>
            <a:off x="1384510" y="4021455"/>
            <a:ext cx="3589107" cy="27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30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85AAEE-7ACD-A547-C99C-7A9B513A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BlackHat</a:t>
            </a:r>
            <a:r>
              <a:rPr lang="en-US" dirty="0"/>
              <a:t> Preprocess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E2692A6-EEDE-1B5E-C5B1-F1170FA4A2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S použitím </a:t>
            </a:r>
            <a:r>
              <a:rPr lang="sk-SK" dirty="0" err="1"/>
              <a:t>gaussian</a:t>
            </a:r>
            <a:r>
              <a:rPr lang="sk-SK" dirty="0"/>
              <a:t> </a:t>
            </a:r>
            <a:r>
              <a:rPr lang="sk-SK" dirty="0" err="1"/>
              <a:t>blur</a:t>
            </a:r>
            <a:r>
              <a:rPr lang="sk-SK" dirty="0"/>
              <a:t> sa jednoducho dajú rozdeliť čierne bodky od zvyšku kociek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SE – </a:t>
            </a:r>
            <a:r>
              <a:rPr lang="sk-SK" dirty="0" err="1"/>
              <a:t>ellipse</a:t>
            </a:r>
            <a:r>
              <a:rPr lang="sk-SK" dirty="0"/>
              <a:t> </a:t>
            </a:r>
            <a:r>
              <a:rPr lang="de-DE" dirty="0"/>
              <a:t>(25,25)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Tiene kociek </a:t>
            </a:r>
            <a:r>
              <a:rPr lang="sk-SK" dirty="0" err="1"/>
              <a:t>vytváranjú</a:t>
            </a:r>
            <a:r>
              <a:rPr lang="sk-SK" dirty="0"/>
              <a:t> </a:t>
            </a:r>
            <a:r>
              <a:rPr lang="en-US" dirty="0"/>
              <a:t>“</a:t>
            </a:r>
            <a:r>
              <a:rPr lang="sk-SK" dirty="0"/>
              <a:t>nové body</a:t>
            </a:r>
            <a:r>
              <a:rPr lang="en-US" dirty="0"/>
              <a:t>”</a:t>
            </a:r>
            <a:endParaRPr lang="sk-SK" dirty="0"/>
          </a:p>
          <a:p>
            <a:pPr marL="0" indent="0">
              <a:buNone/>
            </a:pPr>
            <a:r>
              <a:rPr lang="sk-SK" dirty="0"/>
              <a:t>Rozdelenie podľa kociek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 err="1"/>
              <a:t>Proximity</a:t>
            </a:r>
            <a:r>
              <a:rPr lang="sk-SK" dirty="0"/>
              <a:t> (</a:t>
            </a:r>
            <a:r>
              <a:rPr lang="sk-SK" dirty="0" err="1"/>
              <a:t>Canny</a:t>
            </a:r>
            <a:r>
              <a:rPr lang="sk-SK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DBSCAN </a:t>
            </a:r>
            <a:r>
              <a:rPr lang="sk-SK" dirty="0" err="1"/>
              <a:t>clustering</a:t>
            </a:r>
            <a:r>
              <a:rPr lang="sk-SK" dirty="0"/>
              <a:t> – ťažké určenie prahu vzdialenosti aby sa nespájali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4DC0C10-C2BA-0A31-FCC6-F3578B69D7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F6327-440D-67B8-57FE-0D69A0DE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121" y="1717041"/>
            <a:ext cx="3284493" cy="2945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6B4E00-9DF9-81EE-A972-8DCE92C3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87"/>
          <a:stretch/>
        </p:blipFill>
        <p:spPr>
          <a:xfrm>
            <a:off x="8485415" y="3573484"/>
            <a:ext cx="3625902" cy="311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7B46-1105-A4F5-F0BB-58C981AD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BlackHat</a:t>
            </a:r>
            <a:r>
              <a:rPr lang="en-US" dirty="0"/>
              <a:t> Preprocess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260A-D62C-9FCC-90AA-A0C332163D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45C81-DC9F-BF90-700A-1537423CE9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B7369-21EA-3654-A522-2E1B88A4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89" y="2117454"/>
            <a:ext cx="4153956" cy="3402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E80C6-42AA-3951-6C31-828EEF953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7" y="2121936"/>
            <a:ext cx="4301593" cy="34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79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397F-8914-13CA-A9A0-55C2F445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 vs DBSCAN 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0752A-9F18-EA67-E876-D3A8BD561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F5D5AF-6D6A-AEC4-9F50-DE3277D13F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96543" y="1555427"/>
            <a:ext cx="4032904" cy="321774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BDD96-A015-9DED-E45C-F1E2AFCF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4" y="2286000"/>
            <a:ext cx="3217613" cy="3397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BAB60-6C33-00F2-8BC8-EBA64473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44" y="3400502"/>
            <a:ext cx="4147359" cy="33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2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ADF6-4D8E-4895-7AF2-577FB6AD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D7F8-FF7D-FF60-4E56-9A29447B63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 dirty="0" err="1"/>
              <a:t>Template</a:t>
            </a:r>
            <a:r>
              <a:rPr lang="sk-SK" dirty="0"/>
              <a:t> – strana</a:t>
            </a:r>
          </a:p>
          <a:p>
            <a:r>
              <a:rPr lang="sk-SK" dirty="0"/>
              <a:t>- veľmi ťažké nastavenie </a:t>
            </a:r>
            <a:r>
              <a:rPr lang="sk-SK" dirty="0" err="1"/>
              <a:t>Template</a:t>
            </a:r>
            <a:r>
              <a:rPr lang="sk-SK" dirty="0"/>
              <a:t> </a:t>
            </a:r>
            <a:r>
              <a:rPr lang="sk-SK" dirty="0" err="1"/>
              <a:t>matching</a:t>
            </a:r>
            <a:r>
              <a:rPr lang="sk-SK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Rotácia kociek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 err="1"/>
              <a:t>Protrebné</a:t>
            </a:r>
            <a:r>
              <a:rPr lang="sk-SK" dirty="0"/>
              <a:t> odstránenie nájdených </a:t>
            </a:r>
            <a:r>
              <a:rPr lang="sk-SK" dirty="0" err="1"/>
              <a:t>matchov</a:t>
            </a:r>
            <a:endParaRPr lang="sk-SK" dirty="0"/>
          </a:p>
          <a:p>
            <a:r>
              <a:rPr lang="sk-SK" dirty="0" err="1"/>
              <a:t>Template</a:t>
            </a:r>
            <a:r>
              <a:rPr lang="sk-SK" dirty="0"/>
              <a:t> – bodka</a:t>
            </a:r>
          </a:p>
          <a:p>
            <a:r>
              <a:rPr lang="sk-SK" dirty="0"/>
              <a:t>Nemá rotáciu, ďalší použiteľný spôsob hľadania kociek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CB620-3D73-86FD-69CB-454BDDEF3E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225CFA-D83A-8341-3F6D-64B4BC972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64" y="2084832"/>
            <a:ext cx="4461805" cy="40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7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ny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779_TF22378848.potx" id="{35991936-50A3-4ABA-ADE4-70946498CD53}" vid="{05B68BCB-93A0-41E9-9DA6-37B539C060D1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Integrál</Template>
  <TotalTime>500</TotalTime>
  <Words>763</Words>
  <Application>Microsoft Office PowerPoint</Application>
  <PresentationFormat>Widescreen</PresentationFormat>
  <Paragraphs>171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Tw Cen MT</vt:lpstr>
      <vt:lpstr>Tw Cen MT Condensed</vt:lpstr>
      <vt:lpstr>Wingdings</vt:lpstr>
      <vt:lpstr>Wingdings 3</vt:lpstr>
      <vt:lpstr>Integrálny</vt:lpstr>
      <vt:lpstr>detekcia hodu 6 hracích kociek</vt:lpstr>
      <vt:lpstr>dataset</vt:lpstr>
      <vt:lpstr>PowerPoint Presentation</vt:lpstr>
      <vt:lpstr>Canny – First try</vt:lpstr>
      <vt:lpstr>Canny - Dots </vt:lpstr>
      <vt:lpstr>BlackHat Preprocess</vt:lpstr>
      <vt:lpstr>BlackHat Preprocess</vt:lpstr>
      <vt:lpstr>Proximity vs DBSCAN </vt:lpstr>
      <vt:lpstr>Template matching</vt:lpstr>
      <vt:lpstr>Nevýhody Segmentácie bodiek pomocou blackhat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Identifikácia kociek pomocou K-means clusteringu</vt:lpstr>
      <vt:lpstr>Identifikácia kociek pomocou K-means clusteringu</vt:lpstr>
      <vt:lpstr>Výsledky pre rôzne parametre k-means algoritmu</vt:lpstr>
      <vt:lpstr>Porovnanie Výsledkov Jednotlivých metód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Dice roll detection</dc:title>
  <dc:creator>Lucia Korbeľová</dc:creator>
  <cp:lastModifiedBy>Iványi Tomáš</cp:lastModifiedBy>
  <cp:revision>3</cp:revision>
  <dcterms:created xsi:type="dcterms:W3CDTF">2025-01-02T19:15:19Z</dcterms:created>
  <dcterms:modified xsi:type="dcterms:W3CDTF">2025-01-10T11:52:27Z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